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662" r:id="rId2"/>
  </p:sldMasterIdLst>
  <p:notesMasterIdLst>
    <p:notesMasterId r:id="rId19"/>
  </p:notesMasterIdLst>
  <p:handoutMasterIdLst>
    <p:handoutMasterId r:id="rId20"/>
  </p:handoutMasterIdLst>
  <p:sldIdLst>
    <p:sldId id="299" r:id="rId3"/>
    <p:sldId id="314" r:id="rId4"/>
    <p:sldId id="278" r:id="rId5"/>
    <p:sldId id="279" r:id="rId6"/>
    <p:sldId id="291" r:id="rId7"/>
    <p:sldId id="276" r:id="rId8"/>
    <p:sldId id="280" r:id="rId9"/>
    <p:sldId id="281" r:id="rId10"/>
    <p:sldId id="282" r:id="rId11"/>
    <p:sldId id="283" r:id="rId12"/>
    <p:sldId id="284" r:id="rId13"/>
    <p:sldId id="292" r:id="rId14"/>
    <p:sldId id="286" r:id="rId15"/>
    <p:sldId id="287" r:id="rId16"/>
    <p:sldId id="288" r:id="rId17"/>
    <p:sldId id="312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17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86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6F90843-1A64-4E16-B85C-E1AB2FA2C3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26272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5044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1824"/>
              <a:ext cx="5774" cy="251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182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47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82" y="838"/>
              <a:ext cx="5590" cy="891"/>
              <a:chOff x="82" y="838"/>
              <a:chExt cx="5590" cy="891"/>
            </a:xfrm>
          </p:grpSpPr>
          <p:grpSp>
            <p:nvGrpSpPr>
              <p:cNvPr id="10" name="Group 12"/>
              <p:cNvGrpSpPr>
                <a:grpSpLocks/>
              </p:cNvGrpSpPr>
              <p:nvPr/>
            </p:nvGrpSpPr>
            <p:grpSpPr bwMode="auto">
              <a:xfrm>
                <a:off x="134" y="838"/>
                <a:ext cx="5538" cy="850"/>
                <a:chOff x="134" y="838"/>
                <a:chExt cx="5538" cy="850"/>
              </a:xfrm>
            </p:grpSpPr>
            <p:sp>
              <p:nvSpPr>
                <p:cNvPr id="29" name="Freeform 13"/>
                <p:cNvSpPr>
                  <a:spLocks/>
                </p:cNvSpPr>
                <p:nvPr/>
              </p:nvSpPr>
              <p:spPr bwMode="auto">
                <a:xfrm>
                  <a:off x="5269" y="1550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Freeform 14"/>
                <p:cNvSpPr>
                  <a:spLocks/>
                </p:cNvSpPr>
                <p:nvPr/>
              </p:nvSpPr>
              <p:spPr bwMode="auto">
                <a:xfrm>
                  <a:off x="5265" y="1562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Freeform 15"/>
                <p:cNvSpPr>
                  <a:spLocks/>
                </p:cNvSpPr>
                <p:nvPr/>
              </p:nvSpPr>
              <p:spPr bwMode="auto">
                <a:xfrm>
                  <a:off x="475" y="1541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Freeform 16"/>
                <p:cNvSpPr>
                  <a:spLocks/>
                </p:cNvSpPr>
                <p:nvPr/>
              </p:nvSpPr>
              <p:spPr bwMode="auto">
                <a:xfrm>
                  <a:off x="547" y="1554"/>
                  <a:ext cx="88" cy="75"/>
                </a:xfrm>
                <a:custGeom>
                  <a:avLst/>
                  <a:gdLst>
                    <a:gd name="T0" fmla="*/ 87 w 88"/>
                    <a:gd name="T1" fmla="*/ 68 h 75"/>
                    <a:gd name="T2" fmla="*/ 76 w 88"/>
                    <a:gd name="T3" fmla="*/ 0 h 75"/>
                    <a:gd name="T4" fmla="*/ 33 w 88"/>
                    <a:gd name="T5" fmla="*/ 5 h 75"/>
                    <a:gd name="T6" fmla="*/ 0 w 88"/>
                    <a:gd name="T7" fmla="*/ 9 h 75"/>
                    <a:gd name="T8" fmla="*/ 9 w 88"/>
                    <a:gd name="T9" fmla="*/ 74 h 75"/>
                    <a:gd name="T10" fmla="*/ 12 w 88"/>
                    <a:gd name="T11" fmla="*/ 58 h 75"/>
                    <a:gd name="T12" fmla="*/ 22 w 88"/>
                    <a:gd name="T13" fmla="*/ 47 h 75"/>
                    <a:gd name="T14" fmla="*/ 40 w 88"/>
                    <a:gd name="T15" fmla="*/ 44 h 75"/>
                    <a:gd name="T16" fmla="*/ 60 w 88"/>
                    <a:gd name="T17" fmla="*/ 45 h 75"/>
                    <a:gd name="T18" fmla="*/ 76 w 88"/>
                    <a:gd name="T19" fmla="*/ 52 h 75"/>
                    <a:gd name="T20" fmla="*/ 87 w 88"/>
                    <a:gd name="T21" fmla="*/ 68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1125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Freeform 18"/>
                <p:cNvSpPr>
                  <a:spLocks/>
                </p:cNvSpPr>
                <p:nvPr/>
              </p:nvSpPr>
              <p:spPr bwMode="auto">
                <a:xfrm>
                  <a:off x="1408" y="838"/>
                  <a:ext cx="2967" cy="457"/>
                </a:xfrm>
                <a:custGeom>
                  <a:avLst/>
                  <a:gdLst>
                    <a:gd name="T0" fmla="*/ 0 w 2967"/>
                    <a:gd name="T1" fmla="*/ 122 h 457"/>
                    <a:gd name="T2" fmla="*/ 207 w 2967"/>
                    <a:gd name="T3" fmla="*/ 78 h 457"/>
                    <a:gd name="T4" fmla="*/ 442 w 2967"/>
                    <a:gd name="T5" fmla="*/ 48 h 457"/>
                    <a:gd name="T6" fmla="*/ 640 w 2967"/>
                    <a:gd name="T7" fmla="*/ 32 h 457"/>
                    <a:gd name="T8" fmla="*/ 897 w 2967"/>
                    <a:gd name="T9" fmla="*/ 16 h 457"/>
                    <a:gd name="T10" fmla="*/ 1215 w 2967"/>
                    <a:gd name="T11" fmla="*/ 2 h 457"/>
                    <a:gd name="T12" fmla="*/ 1392 w 2967"/>
                    <a:gd name="T13" fmla="*/ 0 h 457"/>
                    <a:gd name="T14" fmla="*/ 1710 w 2967"/>
                    <a:gd name="T15" fmla="*/ 0 h 457"/>
                    <a:gd name="T16" fmla="*/ 1997 w 2967"/>
                    <a:gd name="T17" fmla="*/ 10 h 457"/>
                    <a:gd name="T18" fmla="*/ 2258 w 2967"/>
                    <a:gd name="T19" fmla="*/ 21 h 457"/>
                    <a:gd name="T20" fmla="*/ 2493 w 2967"/>
                    <a:gd name="T21" fmla="*/ 38 h 457"/>
                    <a:gd name="T22" fmla="*/ 2674 w 2967"/>
                    <a:gd name="T23" fmla="*/ 54 h 457"/>
                    <a:gd name="T24" fmla="*/ 2828 w 2967"/>
                    <a:gd name="T25" fmla="*/ 73 h 457"/>
                    <a:gd name="T26" fmla="*/ 2966 w 2967"/>
                    <a:gd name="T27" fmla="*/ 92 h 457"/>
                    <a:gd name="T28" fmla="*/ 2966 w 2967"/>
                    <a:gd name="T29" fmla="*/ 456 h 457"/>
                    <a:gd name="T30" fmla="*/ 2833 w 2967"/>
                    <a:gd name="T31" fmla="*/ 434 h 457"/>
                    <a:gd name="T32" fmla="*/ 2563 w 2967"/>
                    <a:gd name="T33" fmla="*/ 399 h 457"/>
                    <a:gd name="T34" fmla="*/ 2382 w 2967"/>
                    <a:gd name="T35" fmla="*/ 382 h 457"/>
                    <a:gd name="T36" fmla="*/ 2134 w 2967"/>
                    <a:gd name="T37" fmla="*/ 366 h 457"/>
                    <a:gd name="T38" fmla="*/ 1944 w 2967"/>
                    <a:gd name="T39" fmla="*/ 358 h 457"/>
                    <a:gd name="T40" fmla="*/ 1746 w 2967"/>
                    <a:gd name="T41" fmla="*/ 350 h 457"/>
                    <a:gd name="T42" fmla="*/ 1529 w 2967"/>
                    <a:gd name="T43" fmla="*/ 350 h 457"/>
                    <a:gd name="T44" fmla="*/ 1295 w 2967"/>
                    <a:gd name="T45" fmla="*/ 350 h 457"/>
                    <a:gd name="T46" fmla="*/ 1047 w 2967"/>
                    <a:gd name="T47" fmla="*/ 355 h 457"/>
                    <a:gd name="T48" fmla="*/ 853 w 2967"/>
                    <a:gd name="T49" fmla="*/ 363 h 457"/>
                    <a:gd name="T50" fmla="*/ 654 w 2967"/>
                    <a:gd name="T51" fmla="*/ 374 h 457"/>
                    <a:gd name="T52" fmla="*/ 468 w 2967"/>
                    <a:gd name="T53" fmla="*/ 388 h 457"/>
                    <a:gd name="T54" fmla="*/ 296 w 2967"/>
                    <a:gd name="T55" fmla="*/ 404 h 457"/>
                    <a:gd name="T56" fmla="*/ 150 w 2967"/>
                    <a:gd name="T57" fmla="*/ 423 h 457"/>
                    <a:gd name="T58" fmla="*/ 13 w 2967"/>
                    <a:gd name="T59" fmla="*/ 445 h 457"/>
                    <a:gd name="T60" fmla="*/ 0 w 2967"/>
                    <a:gd name="T61" fmla="*/ 122 h 45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Freeform 19"/>
                <p:cNvSpPr>
                  <a:spLocks/>
                </p:cNvSpPr>
                <p:nvPr/>
              </p:nvSpPr>
              <p:spPr bwMode="auto">
                <a:xfrm>
                  <a:off x="607" y="934"/>
                  <a:ext cx="823" cy="431"/>
                </a:xfrm>
                <a:custGeom>
                  <a:avLst/>
                  <a:gdLst>
                    <a:gd name="T0" fmla="*/ 815 w 823"/>
                    <a:gd name="T1" fmla="*/ 27 h 431"/>
                    <a:gd name="T2" fmla="*/ 822 w 823"/>
                    <a:gd name="T3" fmla="*/ 350 h 431"/>
                    <a:gd name="T4" fmla="*/ 746 w 823"/>
                    <a:gd name="T5" fmla="*/ 382 h 431"/>
                    <a:gd name="T6" fmla="*/ 676 w 823"/>
                    <a:gd name="T7" fmla="*/ 404 h 431"/>
                    <a:gd name="T8" fmla="*/ 619 w 823"/>
                    <a:gd name="T9" fmla="*/ 415 h 431"/>
                    <a:gd name="T10" fmla="*/ 571 w 823"/>
                    <a:gd name="T11" fmla="*/ 421 h 431"/>
                    <a:gd name="T12" fmla="*/ 517 w 823"/>
                    <a:gd name="T13" fmla="*/ 427 h 431"/>
                    <a:gd name="T14" fmla="*/ 427 w 823"/>
                    <a:gd name="T15" fmla="*/ 430 h 431"/>
                    <a:gd name="T16" fmla="*/ 344 w 823"/>
                    <a:gd name="T17" fmla="*/ 423 h 431"/>
                    <a:gd name="T18" fmla="*/ 259 w 823"/>
                    <a:gd name="T19" fmla="*/ 410 h 431"/>
                    <a:gd name="T20" fmla="*/ 177 w 823"/>
                    <a:gd name="T21" fmla="*/ 388 h 431"/>
                    <a:gd name="T22" fmla="*/ 105 w 823"/>
                    <a:gd name="T23" fmla="*/ 358 h 431"/>
                    <a:gd name="T24" fmla="*/ 41 w 823"/>
                    <a:gd name="T25" fmla="*/ 325 h 431"/>
                    <a:gd name="T26" fmla="*/ 0 w 823"/>
                    <a:gd name="T27" fmla="*/ 294 h 431"/>
                    <a:gd name="T28" fmla="*/ 0 w 823"/>
                    <a:gd name="T29" fmla="*/ 0 h 431"/>
                    <a:gd name="T30" fmla="*/ 46 w 823"/>
                    <a:gd name="T31" fmla="*/ 25 h 431"/>
                    <a:gd name="T32" fmla="*/ 105 w 823"/>
                    <a:gd name="T33" fmla="*/ 47 h 431"/>
                    <a:gd name="T34" fmla="*/ 175 w 823"/>
                    <a:gd name="T35" fmla="*/ 66 h 431"/>
                    <a:gd name="T36" fmla="*/ 244 w 823"/>
                    <a:gd name="T37" fmla="*/ 81 h 431"/>
                    <a:gd name="T38" fmla="*/ 314 w 823"/>
                    <a:gd name="T39" fmla="*/ 89 h 431"/>
                    <a:gd name="T40" fmla="*/ 361 w 823"/>
                    <a:gd name="T41" fmla="*/ 93 h 431"/>
                    <a:gd name="T42" fmla="*/ 401 w 823"/>
                    <a:gd name="T43" fmla="*/ 95 h 431"/>
                    <a:gd name="T44" fmla="*/ 471 w 823"/>
                    <a:gd name="T45" fmla="*/ 95 h 431"/>
                    <a:gd name="T46" fmla="*/ 515 w 823"/>
                    <a:gd name="T47" fmla="*/ 92 h 431"/>
                    <a:gd name="T48" fmla="*/ 555 w 823"/>
                    <a:gd name="T49" fmla="*/ 87 h 431"/>
                    <a:gd name="T50" fmla="*/ 600 w 823"/>
                    <a:gd name="T51" fmla="*/ 84 h 431"/>
                    <a:gd name="T52" fmla="*/ 640 w 823"/>
                    <a:gd name="T53" fmla="*/ 76 h 431"/>
                    <a:gd name="T54" fmla="*/ 689 w 823"/>
                    <a:gd name="T55" fmla="*/ 67 h 431"/>
                    <a:gd name="T56" fmla="*/ 733 w 823"/>
                    <a:gd name="T57" fmla="*/ 55 h 431"/>
                    <a:gd name="T58" fmla="*/ 777 w 823"/>
                    <a:gd name="T59" fmla="*/ 41 h 431"/>
                    <a:gd name="T60" fmla="*/ 815 w 823"/>
                    <a:gd name="T61" fmla="*/ 27 h 43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Freeform 20"/>
                <p:cNvSpPr>
                  <a:spLocks/>
                </p:cNvSpPr>
                <p:nvPr/>
              </p:nvSpPr>
              <p:spPr bwMode="auto">
                <a:xfrm>
                  <a:off x="154" y="1349"/>
                  <a:ext cx="551" cy="339"/>
                </a:xfrm>
                <a:custGeom>
                  <a:avLst/>
                  <a:gdLst>
                    <a:gd name="T0" fmla="*/ 16 w 551"/>
                    <a:gd name="T1" fmla="*/ 53 h 339"/>
                    <a:gd name="T2" fmla="*/ 0 w 551"/>
                    <a:gd name="T3" fmla="*/ 122 h 339"/>
                    <a:gd name="T4" fmla="*/ 10 w 551"/>
                    <a:gd name="T5" fmla="*/ 146 h 339"/>
                    <a:gd name="T6" fmla="*/ 33 w 551"/>
                    <a:gd name="T7" fmla="*/ 183 h 339"/>
                    <a:gd name="T8" fmla="*/ 57 w 551"/>
                    <a:gd name="T9" fmla="*/ 216 h 339"/>
                    <a:gd name="T10" fmla="*/ 85 w 551"/>
                    <a:gd name="T11" fmla="*/ 244 h 339"/>
                    <a:gd name="T12" fmla="*/ 120 w 551"/>
                    <a:gd name="T13" fmla="*/ 271 h 339"/>
                    <a:gd name="T14" fmla="*/ 153 w 551"/>
                    <a:gd name="T15" fmla="*/ 290 h 339"/>
                    <a:gd name="T16" fmla="*/ 189 w 551"/>
                    <a:gd name="T17" fmla="*/ 308 h 339"/>
                    <a:gd name="T18" fmla="*/ 235 w 551"/>
                    <a:gd name="T19" fmla="*/ 324 h 339"/>
                    <a:gd name="T20" fmla="*/ 270 w 551"/>
                    <a:gd name="T21" fmla="*/ 332 h 339"/>
                    <a:gd name="T22" fmla="*/ 312 w 551"/>
                    <a:gd name="T23" fmla="*/ 338 h 339"/>
                    <a:gd name="T24" fmla="*/ 351 w 551"/>
                    <a:gd name="T25" fmla="*/ 338 h 339"/>
                    <a:gd name="T26" fmla="*/ 393 w 551"/>
                    <a:gd name="T27" fmla="*/ 333 h 339"/>
                    <a:gd name="T28" fmla="*/ 436 w 551"/>
                    <a:gd name="T29" fmla="*/ 321 h 339"/>
                    <a:gd name="T30" fmla="*/ 475 w 551"/>
                    <a:gd name="T31" fmla="*/ 302 h 339"/>
                    <a:gd name="T32" fmla="*/ 498 w 551"/>
                    <a:gd name="T33" fmla="*/ 286 h 339"/>
                    <a:gd name="T34" fmla="*/ 526 w 551"/>
                    <a:gd name="T35" fmla="*/ 262 h 339"/>
                    <a:gd name="T36" fmla="*/ 541 w 551"/>
                    <a:gd name="T37" fmla="*/ 243 h 339"/>
                    <a:gd name="T38" fmla="*/ 550 w 551"/>
                    <a:gd name="T39" fmla="*/ 226 h 339"/>
                    <a:gd name="T40" fmla="*/ 550 w 551"/>
                    <a:gd name="T41" fmla="*/ 208 h 339"/>
                    <a:gd name="T42" fmla="*/ 544 w 551"/>
                    <a:gd name="T43" fmla="*/ 187 h 339"/>
                    <a:gd name="T44" fmla="*/ 532 w 551"/>
                    <a:gd name="T45" fmla="*/ 170 h 339"/>
                    <a:gd name="T46" fmla="*/ 523 w 551"/>
                    <a:gd name="T47" fmla="*/ 135 h 339"/>
                    <a:gd name="T48" fmla="*/ 519 w 551"/>
                    <a:gd name="T49" fmla="*/ 116 h 339"/>
                    <a:gd name="T50" fmla="*/ 267 w 551"/>
                    <a:gd name="T51" fmla="*/ 132 h 339"/>
                    <a:gd name="T52" fmla="*/ 234 w 551"/>
                    <a:gd name="T53" fmla="*/ 126 h 339"/>
                    <a:gd name="T54" fmla="*/ 193 w 551"/>
                    <a:gd name="T55" fmla="*/ 113 h 339"/>
                    <a:gd name="T56" fmla="*/ 162 w 551"/>
                    <a:gd name="T57" fmla="*/ 97 h 339"/>
                    <a:gd name="T58" fmla="*/ 129 w 551"/>
                    <a:gd name="T59" fmla="*/ 77 h 339"/>
                    <a:gd name="T60" fmla="*/ 97 w 551"/>
                    <a:gd name="T61" fmla="*/ 48 h 339"/>
                    <a:gd name="T62" fmla="*/ 78 w 551"/>
                    <a:gd name="T63" fmla="*/ 24 h 339"/>
                    <a:gd name="T64" fmla="*/ 60 w 551"/>
                    <a:gd name="T65" fmla="*/ 0 h 339"/>
                    <a:gd name="T66" fmla="*/ 16 w 551"/>
                    <a:gd name="T67" fmla="*/ 53 h 33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" name="Freeform 21"/>
                <p:cNvSpPr>
                  <a:spLocks/>
                </p:cNvSpPr>
                <p:nvPr/>
              </p:nvSpPr>
              <p:spPr bwMode="auto">
                <a:xfrm>
                  <a:off x="134" y="935"/>
                  <a:ext cx="475" cy="552"/>
                </a:xfrm>
                <a:custGeom>
                  <a:avLst/>
                  <a:gdLst>
                    <a:gd name="T0" fmla="*/ 474 w 475"/>
                    <a:gd name="T1" fmla="*/ 0 h 552"/>
                    <a:gd name="T2" fmla="*/ 474 w 475"/>
                    <a:gd name="T3" fmla="*/ 294 h 552"/>
                    <a:gd name="T4" fmla="*/ 446 w 475"/>
                    <a:gd name="T5" fmla="*/ 291 h 552"/>
                    <a:gd name="T6" fmla="*/ 411 w 475"/>
                    <a:gd name="T7" fmla="*/ 293 h 552"/>
                    <a:gd name="T8" fmla="*/ 353 w 475"/>
                    <a:gd name="T9" fmla="*/ 299 h 552"/>
                    <a:gd name="T10" fmla="*/ 296 w 475"/>
                    <a:gd name="T11" fmla="*/ 310 h 552"/>
                    <a:gd name="T12" fmla="*/ 243 w 475"/>
                    <a:gd name="T13" fmla="*/ 323 h 552"/>
                    <a:gd name="T14" fmla="*/ 200 w 475"/>
                    <a:gd name="T15" fmla="*/ 339 h 552"/>
                    <a:gd name="T16" fmla="*/ 149 w 475"/>
                    <a:gd name="T17" fmla="*/ 364 h 552"/>
                    <a:gd name="T18" fmla="*/ 110 w 475"/>
                    <a:gd name="T19" fmla="*/ 390 h 552"/>
                    <a:gd name="T20" fmla="*/ 81 w 475"/>
                    <a:gd name="T21" fmla="*/ 415 h 552"/>
                    <a:gd name="T22" fmla="*/ 60 w 475"/>
                    <a:gd name="T23" fmla="*/ 439 h 552"/>
                    <a:gd name="T24" fmla="*/ 47 w 475"/>
                    <a:gd name="T25" fmla="*/ 461 h 552"/>
                    <a:gd name="T26" fmla="*/ 35 w 475"/>
                    <a:gd name="T27" fmla="*/ 488 h 552"/>
                    <a:gd name="T28" fmla="*/ 30 w 475"/>
                    <a:gd name="T29" fmla="*/ 513 h 552"/>
                    <a:gd name="T30" fmla="*/ 23 w 475"/>
                    <a:gd name="T31" fmla="*/ 551 h 552"/>
                    <a:gd name="T32" fmla="*/ 17 w 475"/>
                    <a:gd name="T33" fmla="*/ 518 h 552"/>
                    <a:gd name="T34" fmla="*/ 8 w 475"/>
                    <a:gd name="T35" fmla="*/ 481 h 552"/>
                    <a:gd name="T36" fmla="*/ 5 w 475"/>
                    <a:gd name="T37" fmla="*/ 453 h 552"/>
                    <a:gd name="T38" fmla="*/ 0 w 475"/>
                    <a:gd name="T39" fmla="*/ 420 h 552"/>
                    <a:gd name="T40" fmla="*/ 2 w 475"/>
                    <a:gd name="T41" fmla="*/ 393 h 552"/>
                    <a:gd name="T42" fmla="*/ 8 w 475"/>
                    <a:gd name="T43" fmla="*/ 361 h 552"/>
                    <a:gd name="T44" fmla="*/ 15 w 475"/>
                    <a:gd name="T45" fmla="*/ 317 h 552"/>
                    <a:gd name="T46" fmla="*/ 30 w 475"/>
                    <a:gd name="T47" fmla="*/ 279 h 552"/>
                    <a:gd name="T48" fmla="*/ 50 w 475"/>
                    <a:gd name="T49" fmla="*/ 238 h 552"/>
                    <a:gd name="T50" fmla="*/ 75 w 475"/>
                    <a:gd name="T51" fmla="*/ 196 h 552"/>
                    <a:gd name="T52" fmla="*/ 111 w 475"/>
                    <a:gd name="T53" fmla="*/ 152 h 552"/>
                    <a:gd name="T54" fmla="*/ 152 w 475"/>
                    <a:gd name="T55" fmla="*/ 116 h 552"/>
                    <a:gd name="T56" fmla="*/ 188 w 475"/>
                    <a:gd name="T57" fmla="*/ 87 h 552"/>
                    <a:gd name="T58" fmla="*/ 233 w 475"/>
                    <a:gd name="T59" fmla="*/ 60 h 552"/>
                    <a:gd name="T60" fmla="*/ 279 w 475"/>
                    <a:gd name="T61" fmla="*/ 40 h 552"/>
                    <a:gd name="T62" fmla="*/ 333 w 475"/>
                    <a:gd name="T63" fmla="*/ 21 h 552"/>
                    <a:gd name="T64" fmla="*/ 380 w 475"/>
                    <a:gd name="T65" fmla="*/ 10 h 552"/>
                    <a:gd name="T66" fmla="*/ 435 w 475"/>
                    <a:gd name="T67" fmla="*/ 3 h 552"/>
                    <a:gd name="T68" fmla="*/ 474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Freeform 22"/>
                <p:cNvSpPr>
                  <a:spLocks/>
                </p:cNvSpPr>
                <p:nvPr/>
              </p:nvSpPr>
              <p:spPr bwMode="auto">
                <a:xfrm>
                  <a:off x="422" y="1503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Freeform 23"/>
                <p:cNvSpPr>
                  <a:spLocks/>
                </p:cNvSpPr>
                <p:nvPr/>
              </p:nvSpPr>
              <p:spPr bwMode="auto">
                <a:xfrm>
                  <a:off x="494" y="1516"/>
                  <a:ext cx="88" cy="74"/>
                </a:xfrm>
                <a:custGeom>
                  <a:avLst/>
                  <a:gdLst>
                    <a:gd name="T0" fmla="*/ 87 w 88"/>
                    <a:gd name="T1" fmla="*/ 67 h 74"/>
                    <a:gd name="T2" fmla="*/ 76 w 88"/>
                    <a:gd name="T3" fmla="*/ 0 h 74"/>
                    <a:gd name="T4" fmla="*/ 33 w 88"/>
                    <a:gd name="T5" fmla="*/ 5 h 74"/>
                    <a:gd name="T6" fmla="*/ 0 w 88"/>
                    <a:gd name="T7" fmla="*/ 8 h 74"/>
                    <a:gd name="T8" fmla="*/ 9 w 88"/>
                    <a:gd name="T9" fmla="*/ 73 h 74"/>
                    <a:gd name="T10" fmla="*/ 12 w 88"/>
                    <a:gd name="T11" fmla="*/ 57 h 74"/>
                    <a:gd name="T12" fmla="*/ 22 w 88"/>
                    <a:gd name="T13" fmla="*/ 47 h 74"/>
                    <a:gd name="T14" fmla="*/ 40 w 88"/>
                    <a:gd name="T15" fmla="*/ 43 h 74"/>
                    <a:gd name="T16" fmla="*/ 60 w 88"/>
                    <a:gd name="T17" fmla="*/ 44 h 74"/>
                    <a:gd name="T18" fmla="*/ 76 w 88"/>
                    <a:gd name="T19" fmla="*/ 51 h 74"/>
                    <a:gd name="T20" fmla="*/ 87 w 88"/>
                    <a:gd name="T21" fmla="*/ 67 h 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Freeform 24"/>
                <p:cNvSpPr>
                  <a:spLocks/>
                </p:cNvSpPr>
                <p:nvPr/>
              </p:nvSpPr>
              <p:spPr bwMode="auto">
                <a:xfrm>
                  <a:off x="386" y="1295"/>
                  <a:ext cx="319" cy="286"/>
                </a:xfrm>
                <a:custGeom>
                  <a:avLst/>
                  <a:gdLst>
                    <a:gd name="T0" fmla="*/ 317 w 319"/>
                    <a:gd name="T1" fmla="*/ 275 h 286"/>
                    <a:gd name="T2" fmla="*/ 315 w 319"/>
                    <a:gd name="T3" fmla="*/ 254 h 286"/>
                    <a:gd name="T4" fmla="*/ 306 w 319"/>
                    <a:gd name="T5" fmla="*/ 235 h 286"/>
                    <a:gd name="T6" fmla="*/ 299 w 319"/>
                    <a:gd name="T7" fmla="*/ 219 h 286"/>
                    <a:gd name="T8" fmla="*/ 294 w 319"/>
                    <a:gd name="T9" fmla="*/ 194 h 286"/>
                    <a:gd name="T10" fmla="*/ 288 w 319"/>
                    <a:gd name="T11" fmla="*/ 161 h 286"/>
                    <a:gd name="T12" fmla="*/ 284 w 319"/>
                    <a:gd name="T13" fmla="*/ 126 h 286"/>
                    <a:gd name="T14" fmla="*/ 281 w 319"/>
                    <a:gd name="T15" fmla="*/ 94 h 286"/>
                    <a:gd name="T16" fmla="*/ 279 w 319"/>
                    <a:gd name="T17" fmla="*/ 67 h 286"/>
                    <a:gd name="T18" fmla="*/ 278 w 319"/>
                    <a:gd name="T19" fmla="*/ 43 h 286"/>
                    <a:gd name="T20" fmla="*/ 270 w 319"/>
                    <a:gd name="T21" fmla="*/ 29 h 286"/>
                    <a:gd name="T22" fmla="*/ 255 w 319"/>
                    <a:gd name="T23" fmla="*/ 16 h 286"/>
                    <a:gd name="T24" fmla="*/ 240 w 319"/>
                    <a:gd name="T25" fmla="*/ 9 h 286"/>
                    <a:gd name="T26" fmla="*/ 216 w 319"/>
                    <a:gd name="T27" fmla="*/ 2 h 286"/>
                    <a:gd name="T28" fmla="*/ 189 w 319"/>
                    <a:gd name="T29" fmla="*/ 0 h 286"/>
                    <a:gd name="T30" fmla="*/ 147 w 319"/>
                    <a:gd name="T31" fmla="*/ 0 h 286"/>
                    <a:gd name="T32" fmla="*/ 110 w 319"/>
                    <a:gd name="T33" fmla="*/ 2 h 286"/>
                    <a:gd name="T34" fmla="*/ 74 w 319"/>
                    <a:gd name="T35" fmla="*/ 9 h 286"/>
                    <a:gd name="T36" fmla="*/ 41 w 319"/>
                    <a:gd name="T37" fmla="*/ 21 h 286"/>
                    <a:gd name="T38" fmla="*/ 20 w 319"/>
                    <a:gd name="T39" fmla="*/ 35 h 286"/>
                    <a:gd name="T40" fmla="*/ 8 w 319"/>
                    <a:gd name="T41" fmla="*/ 47 h 286"/>
                    <a:gd name="T42" fmla="*/ 0 w 319"/>
                    <a:gd name="T43" fmla="*/ 61 h 286"/>
                    <a:gd name="T44" fmla="*/ 2 w 319"/>
                    <a:gd name="T45" fmla="*/ 75 h 286"/>
                    <a:gd name="T46" fmla="*/ 5 w 319"/>
                    <a:gd name="T47" fmla="*/ 89 h 286"/>
                    <a:gd name="T48" fmla="*/ 15 w 319"/>
                    <a:gd name="T49" fmla="*/ 104 h 286"/>
                    <a:gd name="T50" fmla="*/ 23 w 319"/>
                    <a:gd name="T51" fmla="*/ 123 h 286"/>
                    <a:gd name="T52" fmla="*/ 27 w 319"/>
                    <a:gd name="T53" fmla="*/ 149 h 286"/>
                    <a:gd name="T54" fmla="*/ 30 w 319"/>
                    <a:gd name="T55" fmla="*/ 176 h 286"/>
                    <a:gd name="T56" fmla="*/ 35 w 319"/>
                    <a:gd name="T57" fmla="*/ 200 h 286"/>
                    <a:gd name="T58" fmla="*/ 36 w 319"/>
                    <a:gd name="T59" fmla="*/ 235 h 286"/>
                    <a:gd name="T60" fmla="*/ 38 w 319"/>
                    <a:gd name="T61" fmla="*/ 265 h 286"/>
                    <a:gd name="T62" fmla="*/ 38 w 319"/>
                    <a:gd name="T63" fmla="*/ 285 h 286"/>
                    <a:gd name="T64" fmla="*/ 48 w 319"/>
                    <a:gd name="T65" fmla="*/ 260 h 286"/>
                    <a:gd name="T66" fmla="*/ 68 w 319"/>
                    <a:gd name="T67" fmla="*/ 248 h 286"/>
                    <a:gd name="T68" fmla="*/ 86 w 319"/>
                    <a:gd name="T69" fmla="*/ 241 h 286"/>
                    <a:gd name="T70" fmla="*/ 108 w 319"/>
                    <a:gd name="T71" fmla="*/ 236 h 286"/>
                    <a:gd name="T72" fmla="*/ 143 w 319"/>
                    <a:gd name="T73" fmla="*/ 229 h 286"/>
                    <a:gd name="T74" fmla="*/ 177 w 319"/>
                    <a:gd name="T75" fmla="*/ 228 h 286"/>
                    <a:gd name="T76" fmla="*/ 197 w 319"/>
                    <a:gd name="T77" fmla="*/ 228 h 286"/>
                    <a:gd name="T78" fmla="*/ 228 w 319"/>
                    <a:gd name="T79" fmla="*/ 230 h 286"/>
                    <a:gd name="T80" fmla="*/ 264 w 319"/>
                    <a:gd name="T81" fmla="*/ 237 h 286"/>
                    <a:gd name="T82" fmla="*/ 287 w 319"/>
                    <a:gd name="T83" fmla="*/ 246 h 286"/>
                    <a:gd name="T84" fmla="*/ 302 w 319"/>
                    <a:gd name="T85" fmla="*/ 255 h 286"/>
                    <a:gd name="T86" fmla="*/ 318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Freeform 25"/>
                <p:cNvSpPr>
                  <a:spLocks/>
                </p:cNvSpPr>
                <p:nvPr/>
              </p:nvSpPr>
              <p:spPr bwMode="auto">
                <a:xfrm>
                  <a:off x="5101" y="1353"/>
                  <a:ext cx="551" cy="335"/>
                </a:xfrm>
                <a:custGeom>
                  <a:avLst/>
                  <a:gdLst>
                    <a:gd name="T0" fmla="*/ 534 w 551"/>
                    <a:gd name="T1" fmla="*/ 48 h 335"/>
                    <a:gd name="T2" fmla="*/ 550 w 551"/>
                    <a:gd name="T3" fmla="*/ 117 h 335"/>
                    <a:gd name="T4" fmla="*/ 540 w 551"/>
                    <a:gd name="T5" fmla="*/ 142 h 335"/>
                    <a:gd name="T6" fmla="*/ 517 w 551"/>
                    <a:gd name="T7" fmla="*/ 179 h 335"/>
                    <a:gd name="T8" fmla="*/ 493 w 551"/>
                    <a:gd name="T9" fmla="*/ 212 h 335"/>
                    <a:gd name="T10" fmla="*/ 465 w 551"/>
                    <a:gd name="T11" fmla="*/ 239 h 335"/>
                    <a:gd name="T12" fmla="*/ 430 w 551"/>
                    <a:gd name="T13" fmla="*/ 267 h 335"/>
                    <a:gd name="T14" fmla="*/ 397 w 551"/>
                    <a:gd name="T15" fmla="*/ 286 h 335"/>
                    <a:gd name="T16" fmla="*/ 361 w 551"/>
                    <a:gd name="T17" fmla="*/ 304 h 335"/>
                    <a:gd name="T18" fmla="*/ 315 w 551"/>
                    <a:gd name="T19" fmla="*/ 320 h 335"/>
                    <a:gd name="T20" fmla="*/ 280 w 551"/>
                    <a:gd name="T21" fmla="*/ 328 h 335"/>
                    <a:gd name="T22" fmla="*/ 238 w 551"/>
                    <a:gd name="T23" fmla="*/ 334 h 335"/>
                    <a:gd name="T24" fmla="*/ 199 w 551"/>
                    <a:gd name="T25" fmla="*/ 334 h 335"/>
                    <a:gd name="T26" fmla="*/ 157 w 551"/>
                    <a:gd name="T27" fmla="*/ 329 h 335"/>
                    <a:gd name="T28" fmla="*/ 114 w 551"/>
                    <a:gd name="T29" fmla="*/ 317 h 335"/>
                    <a:gd name="T30" fmla="*/ 75 w 551"/>
                    <a:gd name="T31" fmla="*/ 298 h 335"/>
                    <a:gd name="T32" fmla="*/ 52 w 551"/>
                    <a:gd name="T33" fmla="*/ 282 h 335"/>
                    <a:gd name="T34" fmla="*/ 24 w 551"/>
                    <a:gd name="T35" fmla="*/ 258 h 335"/>
                    <a:gd name="T36" fmla="*/ 9 w 551"/>
                    <a:gd name="T37" fmla="*/ 238 h 335"/>
                    <a:gd name="T38" fmla="*/ 0 w 551"/>
                    <a:gd name="T39" fmla="*/ 222 h 335"/>
                    <a:gd name="T40" fmla="*/ 0 w 551"/>
                    <a:gd name="T41" fmla="*/ 204 h 335"/>
                    <a:gd name="T42" fmla="*/ 6 w 551"/>
                    <a:gd name="T43" fmla="*/ 182 h 335"/>
                    <a:gd name="T44" fmla="*/ 18 w 551"/>
                    <a:gd name="T45" fmla="*/ 166 h 335"/>
                    <a:gd name="T46" fmla="*/ 27 w 551"/>
                    <a:gd name="T47" fmla="*/ 131 h 335"/>
                    <a:gd name="T48" fmla="*/ 31 w 551"/>
                    <a:gd name="T49" fmla="*/ 112 h 335"/>
                    <a:gd name="T50" fmla="*/ 283 w 551"/>
                    <a:gd name="T51" fmla="*/ 128 h 335"/>
                    <a:gd name="T52" fmla="*/ 316 w 551"/>
                    <a:gd name="T53" fmla="*/ 122 h 335"/>
                    <a:gd name="T54" fmla="*/ 357 w 551"/>
                    <a:gd name="T55" fmla="*/ 109 h 335"/>
                    <a:gd name="T56" fmla="*/ 388 w 551"/>
                    <a:gd name="T57" fmla="*/ 93 h 335"/>
                    <a:gd name="T58" fmla="*/ 421 w 551"/>
                    <a:gd name="T59" fmla="*/ 73 h 335"/>
                    <a:gd name="T60" fmla="*/ 453 w 551"/>
                    <a:gd name="T61" fmla="*/ 44 h 335"/>
                    <a:gd name="T62" fmla="*/ 472 w 551"/>
                    <a:gd name="T63" fmla="*/ 19 h 335"/>
                    <a:gd name="T64" fmla="*/ 486 w 551"/>
                    <a:gd name="T65" fmla="*/ 0 h 335"/>
                    <a:gd name="T66" fmla="*/ 534 w 551"/>
                    <a:gd name="T67" fmla="*/ 48 h 3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Freeform 26"/>
                <p:cNvSpPr>
                  <a:spLocks/>
                </p:cNvSpPr>
                <p:nvPr/>
              </p:nvSpPr>
              <p:spPr bwMode="auto">
                <a:xfrm>
                  <a:off x="5197" y="935"/>
                  <a:ext cx="475" cy="552"/>
                </a:xfrm>
                <a:custGeom>
                  <a:avLst/>
                  <a:gdLst>
                    <a:gd name="T0" fmla="*/ 0 w 475"/>
                    <a:gd name="T1" fmla="*/ 0 h 552"/>
                    <a:gd name="T2" fmla="*/ 0 w 475"/>
                    <a:gd name="T3" fmla="*/ 294 h 552"/>
                    <a:gd name="T4" fmla="*/ 28 w 475"/>
                    <a:gd name="T5" fmla="*/ 291 h 552"/>
                    <a:gd name="T6" fmla="*/ 63 w 475"/>
                    <a:gd name="T7" fmla="*/ 293 h 552"/>
                    <a:gd name="T8" fmla="*/ 121 w 475"/>
                    <a:gd name="T9" fmla="*/ 299 h 552"/>
                    <a:gd name="T10" fmla="*/ 178 w 475"/>
                    <a:gd name="T11" fmla="*/ 310 h 552"/>
                    <a:gd name="T12" fmla="*/ 231 w 475"/>
                    <a:gd name="T13" fmla="*/ 323 h 552"/>
                    <a:gd name="T14" fmla="*/ 274 w 475"/>
                    <a:gd name="T15" fmla="*/ 339 h 552"/>
                    <a:gd name="T16" fmla="*/ 325 w 475"/>
                    <a:gd name="T17" fmla="*/ 364 h 552"/>
                    <a:gd name="T18" fmla="*/ 364 w 475"/>
                    <a:gd name="T19" fmla="*/ 390 h 552"/>
                    <a:gd name="T20" fmla="*/ 393 w 475"/>
                    <a:gd name="T21" fmla="*/ 415 h 552"/>
                    <a:gd name="T22" fmla="*/ 414 w 475"/>
                    <a:gd name="T23" fmla="*/ 439 h 552"/>
                    <a:gd name="T24" fmla="*/ 427 w 475"/>
                    <a:gd name="T25" fmla="*/ 461 h 552"/>
                    <a:gd name="T26" fmla="*/ 439 w 475"/>
                    <a:gd name="T27" fmla="*/ 488 h 552"/>
                    <a:gd name="T28" fmla="*/ 444 w 475"/>
                    <a:gd name="T29" fmla="*/ 513 h 552"/>
                    <a:gd name="T30" fmla="*/ 451 w 475"/>
                    <a:gd name="T31" fmla="*/ 551 h 552"/>
                    <a:gd name="T32" fmla="*/ 457 w 475"/>
                    <a:gd name="T33" fmla="*/ 518 h 552"/>
                    <a:gd name="T34" fmla="*/ 466 w 475"/>
                    <a:gd name="T35" fmla="*/ 481 h 552"/>
                    <a:gd name="T36" fmla="*/ 469 w 475"/>
                    <a:gd name="T37" fmla="*/ 453 h 552"/>
                    <a:gd name="T38" fmla="*/ 474 w 475"/>
                    <a:gd name="T39" fmla="*/ 420 h 552"/>
                    <a:gd name="T40" fmla="*/ 472 w 475"/>
                    <a:gd name="T41" fmla="*/ 393 h 552"/>
                    <a:gd name="T42" fmla="*/ 466 w 475"/>
                    <a:gd name="T43" fmla="*/ 361 h 552"/>
                    <a:gd name="T44" fmla="*/ 459 w 475"/>
                    <a:gd name="T45" fmla="*/ 317 h 552"/>
                    <a:gd name="T46" fmla="*/ 444 w 475"/>
                    <a:gd name="T47" fmla="*/ 279 h 552"/>
                    <a:gd name="T48" fmla="*/ 424 w 475"/>
                    <a:gd name="T49" fmla="*/ 238 h 552"/>
                    <a:gd name="T50" fmla="*/ 399 w 475"/>
                    <a:gd name="T51" fmla="*/ 196 h 552"/>
                    <a:gd name="T52" fmla="*/ 363 w 475"/>
                    <a:gd name="T53" fmla="*/ 152 h 552"/>
                    <a:gd name="T54" fmla="*/ 322 w 475"/>
                    <a:gd name="T55" fmla="*/ 116 h 552"/>
                    <a:gd name="T56" fmla="*/ 286 w 475"/>
                    <a:gd name="T57" fmla="*/ 87 h 552"/>
                    <a:gd name="T58" fmla="*/ 241 w 475"/>
                    <a:gd name="T59" fmla="*/ 60 h 552"/>
                    <a:gd name="T60" fmla="*/ 195 w 475"/>
                    <a:gd name="T61" fmla="*/ 40 h 552"/>
                    <a:gd name="T62" fmla="*/ 141 w 475"/>
                    <a:gd name="T63" fmla="*/ 21 h 552"/>
                    <a:gd name="T64" fmla="*/ 94 w 475"/>
                    <a:gd name="T65" fmla="*/ 10 h 552"/>
                    <a:gd name="T66" fmla="*/ 39 w 475"/>
                    <a:gd name="T67" fmla="*/ 3 h 552"/>
                    <a:gd name="T68" fmla="*/ 0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Freeform 27"/>
                <p:cNvSpPr>
                  <a:spLocks/>
                </p:cNvSpPr>
                <p:nvPr/>
              </p:nvSpPr>
              <p:spPr bwMode="auto">
                <a:xfrm>
                  <a:off x="5228" y="1503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Freeform 28"/>
                <p:cNvSpPr>
                  <a:spLocks/>
                </p:cNvSpPr>
                <p:nvPr/>
              </p:nvSpPr>
              <p:spPr bwMode="auto">
                <a:xfrm>
                  <a:off x="5224" y="1515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Freeform 29"/>
                <p:cNvSpPr>
                  <a:spLocks/>
                </p:cNvSpPr>
                <p:nvPr/>
              </p:nvSpPr>
              <p:spPr bwMode="auto">
                <a:xfrm>
                  <a:off x="5101" y="1295"/>
                  <a:ext cx="319" cy="286"/>
                </a:xfrm>
                <a:custGeom>
                  <a:avLst/>
                  <a:gdLst>
                    <a:gd name="T0" fmla="*/ 1 w 319"/>
                    <a:gd name="T1" fmla="*/ 275 h 286"/>
                    <a:gd name="T2" fmla="*/ 3 w 319"/>
                    <a:gd name="T3" fmla="*/ 254 h 286"/>
                    <a:gd name="T4" fmla="*/ 12 w 319"/>
                    <a:gd name="T5" fmla="*/ 235 h 286"/>
                    <a:gd name="T6" fmla="*/ 19 w 319"/>
                    <a:gd name="T7" fmla="*/ 219 h 286"/>
                    <a:gd name="T8" fmla="*/ 24 w 319"/>
                    <a:gd name="T9" fmla="*/ 194 h 286"/>
                    <a:gd name="T10" fmla="*/ 30 w 319"/>
                    <a:gd name="T11" fmla="*/ 161 h 286"/>
                    <a:gd name="T12" fmla="*/ 34 w 319"/>
                    <a:gd name="T13" fmla="*/ 126 h 286"/>
                    <a:gd name="T14" fmla="*/ 37 w 319"/>
                    <a:gd name="T15" fmla="*/ 94 h 286"/>
                    <a:gd name="T16" fmla="*/ 39 w 319"/>
                    <a:gd name="T17" fmla="*/ 67 h 286"/>
                    <a:gd name="T18" fmla="*/ 40 w 319"/>
                    <a:gd name="T19" fmla="*/ 43 h 286"/>
                    <a:gd name="T20" fmla="*/ 48 w 319"/>
                    <a:gd name="T21" fmla="*/ 29 h 286"/>
                    <a:gd name="T22" fmla="*/ 63 w 319"/>
                    <a:gd name="T23" fmla="*/ 16 h 286"/>
                    <a:gd name="T24" fmla="*/ 78 w 319"/>
                    <a:gd name="T25" fmla="*/ 9 h 286"/>
                    <a:gd name="T26" fmla="*/ 102 w 319"/>
                    <a:gd name="T27" fmla="*/ 2 h 286"/>
                    <a:gd name="T28" fmla="*/ 129 w 319"/>
                    <a:gd name="T29" fmla="*/ 0 h 286"/>
                    <a:gd name="T30" fmla="*/ 171 w 319"/>
                    <a:gd name="T31" fmla="*/ 0 h 286"/>
                    <a:gd name="T32" fmla="*/ 208 w 319"/>
                    <a:gd name="T33" fmla="*/ 2 h 286"/>
                    <a:gd name="T34" fmla="*/ 244 w 319"/>
                    <a:gd name="T35" fmla="*/ 9 h 286"/>
                    <a:gd name="T36" fmla="*/ 277 w 319"/>
                    <a:gd name="T37" fmla="*/ 21 h 286"/>
                    <a:gd name="T38" fmla="*/ 298 w 319"/>
                    <a:gd name="T39" fmla="*/ 35 h 286"/>
                    <a:gd name="T40" fmla="*/ 310 w 319"/>
                    <a:gd name="T41" fmla="*/ 47 h 286"/>
                    <a:gd name="T42" fmla="*/ 318 w 319"/>
                    <a:gd name="T43" fmla="*/ 61 h 286"/>
                    <a:gd name="T44" fmla="*/ 316 w 319"/>
                    <a:gd name="T45" fmla="*/ 75 h 286"/>
                    <a:gd name="T46" fmla="*/ 313 w 319"/>
                    <a:gd name="T47" fmla="*/ 89 h 286"/>
                    <a:gd name="T48" fmla="*/ 303 w 319"/>
                    <a:gd name="T49" fmla="*/ 104 h 286"/>
                    <a:gd name="T50" fmla="*/ 295 w 319"/>
                    <a:gd name="T51" fmla="*/ 123 h 286"/>
                    <a:gd name="T52" fmla="*/ 291 w 319"/>
                    <a:gd name="T53" fmla="*/ 149 h 286"/>
                    <a:gd name="T54" fmla="*/ 288 w 319"/>
                    <a:gd name="T55" fmla="*/ 176 h 286"/>
                    <a:gd name="T56" fmla="*/ 283 w 319"/>
                    <a:gd name="T57" fmla="*/ 200 h 286"/>
                    <a:gd name="T58" fmla="*/ 282 w 319"/>
                    <a:gd name="T59" fmla="*/ 235 h 286"/>
                    <a:gd name="T60" fmla="*/ 280 w 319"/>
                    <a:gd name="T61" fmla="*/ 265 h 286"/>
                    <a:gd name="T62" fmla="*/ 280 w 319"/>
                    <a:gd name="T63" fmla="*/ 285 h 286"/>
                    <a:gd name="T64" fmla="*/ 270 w 319"/>
                    <a:gd name="T65" fmla="*/ 260 h 286"/>
                    <a:gd name="T66" fmla="*/ 250 w 319"/>
                    <a:gd name="T67" fmla="*/ 248 h 286"/>
                    <a:gd name="T68" fmla="*/ 232 w 319"/>
                    <a:gd name="T69" fmla="*/ 241 h 286"/>
                    <a:gd name="T70" fmla="*/ 210 w 319"/>
                    <a:gd name="T71" fmla="*/ 236 h 286"/>
                    <a:gd name="T72" fmla="*/ 175 w 319"/>
                    <a:gd name="T73" fmla="*/ 229 h 286"/>
                    <a:gd name="T74" fmla="*/ 141 w 319"/>
                    <a:gd name="T75" fmla="*/ 228 h 286"/>
                    <a:gd name="T76" fmla="*/ 121 w 319"/>
                    <a:gd name="T77" fmla="*/ 228 h 286"/>
                    <a:gd name="T78" fmla="*/ 90 w 319"/>
                    <a:gd name="T79" fmla="*/ 230 h 286"/>
                    <a:gd name="T80" fmla="*/ 54 w 319"/>
                    <a:gd name="T81" fmla="*/ 237 h 286"/>
                    <a:gd name="T82" fmla="*/ 31 w 319"/>
                    <a:gd name="T83" fmla="*/ 246 h 286"/>
                    <a:gd name="T84" fmla="*/ 16 w 319"/>
                    <a:gd name="T85" fmla="*/ 255 h 286"/>
                    <a:gd name="T86" fmla="*/ 0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Freeform 30"/>
                <p:cNvSpPr>
                  <a:spLocks/>
                </p:cNvSpPr>
                <p:nvPr/>
              </p:nvSpPr>
              <p:spPr bwMode="auto">
                <a:xfrm>
                  <a:off x="4371" y="935"/>
                  <a:ext cx="832" cy="420"/>
                </a:xfrm>
                <a:custGeom>
                  <a:avLst/>
                  <a:gdLst>
                    <a:gd name="T0" fmla="*/ 0 w 832"/>
                    <a:gd name="T1" fmla="*/ 0 h 420"/>
                    <a:gd name="T2" fmla="*/ 0 w 832"/>
                    <a:gd name="T3" fmla="*/ 356 h 420"/>
                    <a:gd name="T4" fmla="*/ 84 w 832"/>
                    <a:gd name="T5" fmla="*/ 374 h 420"/>
                    <a:gd name="T6" fmla="*/ 153 w 832"/>
                    <a:gd name="T7" fmla="*/ 393 h 420"/>
                    <a:gd name="T8" fmla="*/ 210 w 832"/>
                    <a:gd name="T9" fmla="*/ 404 h 420"/>
                    <a:gd name="T10" fmla="*/ 258 w 832"/>
                    <a:gd name="T11" fmla="*/ 410 h 420"/>
                    <a:gd name="T12" fmla="*/ 312 w 832"/>
                    <a:gd name="T13" fmla="*/ 416 h 420"/>
                    <a:gd name="T14" fmla="*/ 402 w 832"/>
                    <a:gd name="T15" fmla="*/ 419 h 420"/>
                    <a:gd name="T16" fmla="*/ 485 w 832"/>
                    <a:gd name="T17" fmla="*/ 412 h 420"/>
                    <a:gd name="T18" fmla="*/ 570 w 832"/>
                    <a:gd name="T19" fmla="*/ 399 h 420"/>
                    <a:gd name="T20" fmla="*/ 652 w 832"/>
                    <a:gd name="T21" fmla="*/ 377 h 420"/>
                    <a:gd name="T22" fmla="*/ 724 w 832"/>
                    <a:gd name="T23" fmla="*/ 347 h 420"/>
                    <a:gd name="T24" fmla="*/ 784 w 832"/>
                    <a:gd name="T25" fmla="*/ 306 h 420"/>
                    <a:gd name="T26" fmla="*/ 829 w 832"/>
                    <a:gd name="T27" fmla="*/ 291 h 420"/>
                    <a:gd name="T28" fmla="*/ 831 w 832"/>
                    <a:gd name="T29" fmla="*/ 2 h 420"/>
                    <a:gd name="T30" fmla="*/ 786 w 832"/>
                    <a:gd name="T31" fmla="*/ 9 h 420"/>
                    <a:gd name="T32" fmla="*/ 726 w 832"/>
                    <a:gd name="T33" fmla="*/ 29 h 420"/>
                    <a:gd name="T34" fmla="*/ 654 w 832"/>
                    <a:gd name="T35" fmla="*/ 55 h 420"/>
                    <a:gd name="T36" fmla="*/ 585 w 832"/>
                    <a:gd name="T37" fmla="*/ 70 h 420"/>
                    <a:gd name="T38" fmla="*/ 515 w 832"/>
                    <a:gd name="T39" fmla="*/ 78 h 420"/>
                    <a:gd name="T40" fmla="*/ 468 w 832"/>
                    <a:gd name="T41" fmla="*/ 82 h 420"/>
                    <a:gd name="T42" fmla="*/ 428 w 832"/>
                    <a:gd name="T43" fmla="*/ 84 h 420"/>
                    <a:gd name="T44" fmla="*/ 358 w 832"/>
                    <a:gd name="T45" fmla="*/ 84 h 420"/>
                    <a:gd name="T46" fmla="*/ 314 w 832"/>
                    <a:gd name="T47" fmla="*/ 81 h 420"/>
                    <a:gd name="T48" fmla="*/ 274 w 832"/>
                    <a:gd name="T49" fmla="*/ 76 h 420"/>
                    <a:gd name="T50" fmla="*/ 229 w 832"/>
                    <a:gd name="T51" fmla="*/ 73 h 420"/>
                    <a:gd name="T52" fmla="*/ 190 w 832"/>
                    <a:gd name="T53" fmla="*/ 66 h 420"/>
                    <a:gd name="T54" fmla="*/ 140 w 832"/>
                    <a:gd name="T55" fmla="*/ 57 h 420"/>
                    <a:gd name="T56" fmla="*/ 96 w 832"/>
                    <a:gd name="T57" fmla="*/ 44 h 420"/>
                    <a:gd name="T58" fmla="*/ 49 w 832"/>
                    <a:gd name="T59" fmla="*/ 24 h 420"/>
                    <a:gd name="T60" fmla="*/ 0 w 832"/>
                    <a:gd name="T61" fmla="*/ 0 h 42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" name="Freeform 31"/>
              <p:cNvSpPr>
                <a:spLocks/>
              </p:cNvSpPr>
              <p:nvPr/>
            </p:nvSpPr>
            <p:spPr bwMode="auto">
              <a:xfrm>
                <a:off x="5217" y="1590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32"/>
              <p:cNvSpPr>
                <a:spLocks/>
              </p:cNvSpPr>
              <p:nvPr/>
            </p:nvSpPr>
            <p:spPr bwMode="auto">
              <a:xfrm>
                <a:off x="5213" y="1603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33"/>
              <p:cNvSpPr>
                <a:spLocks/>
              </p:cNvSpPr>
              <p:nvPr/>
            </p:nvSpPr>
            <p:spPr bwMode="auto">
              <a:xfrm>
                <a:off x="423" y="1581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34"/>
              <p:cNvSpPr>
                <a:spLocks/>
              </p:cNvSpPr>
              <p:nvPr/>
            </p:nvSpPr>
            <p:spPr bwMode="auto">
              <a:xfrm>
                <a:off x="495" y="1595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35"/>
              <p:cNvSpPr>
                <a:spLocks noChangeShapeType="1"/>
              </p:cNvSpPr>
              <p:nvPr/>
            </p:nvSpPr>
            <p:spPr bwMode="auto">
              <a:xfrm flipV="1">
                <a:off x="1968" y="1166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1356" y="879"/>
                <a:ext cx="2967" cy="457"/>
              </a:xfrm>
              <a:custGeom>
                <a:avLst/>
                <a:gdLst>
                  <a:gd name="T0" fmla="*/ 0 w 2967"/>
                  <a:gd name="T1" fmla="*/ 122 h 457"/>
                  <a:gd name="T2" fmla="*/ 207 w 2967"/>
                  <a:gd name="T3" fmla="*/ 78 h 457"/>
                  <a:gd name="T4" fmla="*/ 442 w 2967"/>
                  <a:gd name="T5" fmla="*/ 48 h 457"/>
                  <a:gd name="T6" fmla="*/ 640 w 2967"/>
                  <a:gd name="T7" fmla="*/ 32 h 457"/>
                  <a:gd name="T8" fmla="*/ 897 w 2967"/>
                  <a:gd name="T9" fmla="*/ 16 h 457"/>
                  <a:gd name="T10" fmla="*/ 1215 w 2967"/>
                  <a:gd name="T11" fmla="*/ 2 h 457"/>
                  <a:gd name="T12" fmla="*/ 1392 w 2967"/>
                  <a:gd name="T13" fmla="*/ 0 h 457"/>
                  <a:gd name="T14" fmla="*/ 1710 w 2967"/>
                  <a:gd name="T15" fmla="*/ 0 h 457"/>
                  <a:gd name="T16" fmla="*/ 1997 w 2967"/>
                  <a:gd name="T17" fmla="*/ 10 h 457"/>
                  <a:gd name="T18" fmla="*/ 2258 w 2967"/>
                  <a:gd name="T19" fmla="*/ 21 h 457"/>
                  <a:gd name="T20" fmla="*/ 2493 w 2967"/>
                  <a:gd name="T21" fmla="*/ 38 h 457"/>
                  <a:gd name="T22" fmla="*/ 2674 w 2967"/>
                  <a:gd name="T23" fmla="*/ 54 h 457"/>
                  <a:gd name="T24" fmla="*/ 2828 w 2967"/>
                  <a:gd name="T25" fmla="*/ 73 h 457"/>
                  <a:gd name="T26" fmla="*/ 2966 w 2967"/>
                  <a:gd name="T27" fmla="*/ 92 h 457"/>
                  <a:gd name="T28" fmla="*/ 2966 w 2967"/>
                  <a:gd name="T29" fmla="*/ 456 h 457"/>
                  <a:gd name="T30" fmla="*/ 2833 w 2967"/>
                  <a:gd name="T31" fmla="*/ 434 h 457"/>
                  <a:gd name="T32" fmla="*/ 2563 w 2967"/>
                  <a:gd name="T33" fmla="*/ 399 h 457"/>
                  <a:gd name="T34" fmla="*/ 2382 w 2967"/>
                  <a:gd name="T35" fmla="*/ 382 h 457"/>
                  <a:gd name="T36" fmla="*/ 2134 w 2967"/>
                  <a:gd name="T37" fmla="*/ 366 h 457"/>
                  <a:gd name="T38" fmla="*/ 1944 w 2967"/>
                  <a:gd name="T39" fmla="*/ 358 h 457"/>
                  <a:gd name="T40" fmla="*/ 1746 w 2967"/>
                  <a:gd name="T41" fmla="*/ 350 h 457"/>
                  <a:gd name="T42" fmla="*/ 1529 w 2967"/>
                  <a:gd name="T43" fmla="*/ 350 h 457"/>
                  <a:gd name="T44" fmla="*/ 1295 w 2967"/>
                  <a:gd name="T45" fmla="*/ 350 h 457"/>
                  <a:gd name="T46" fmla="*/ 1047 w 2967"/>
                  <a:gd name="T47" fmla="*/ 355 h 457"/>
                  <a:gd name="T48" fmla="*/ 853 w 2967"/>
                  <a:gd name="T49" fmla="*/ 363 h 457"/>
                  <a:gd name="T50" fmla="*/ 654 w 2967"/>
                  <a:gd name="T51" fmla="*/ 374 h 457"/>
                  <a:gd name="T52" fmla="*/ 468 w 2967"/>
                  <a:gd name="T53" fmla="*/ 388 h 457"/>
                  <a:gd name="T54" fmla="*/ 296 w 2967"/>
                  <a:gd name="T55" fmla="*/ 404 h 457"/>
                  <a:gd name="T56" fmla="*/ 150 w 2967"/>
                  <a:gd name="T57" fmla="*/ 423 h 457"/>
                  <a:gd name="T58" fmla="*/ 13 w 2967"/>
                  <a:gd name="T59" fmla="*/ 445 h 457"/>
                  <a:gd name="T60" fmla="*/ 0 w 2967"/>
                  <a:gd name="T61" fmla="*/ 122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37"/>
              <p:cNvSpPr>
                <a:spLocks/>
              </p:cNvSpPr>
              <p:nvPr/>
            </p:nvSpPr>
            <p:spPr bwMode="auto">
              <a:xfrm>
                <a:off x="555" y="975"/>
                <a:ext cx="823" cy="431"/>
              </a:xfrm>
              <a:custGeom>
                <a:avLst/>
                <a:gdLst>
                  <a:gd name="T0" fmla="*/ 815 w 823"/>
                  <a:gd name="T1" fmla="*/ 27 h 431"/>
                  <a:gd name="T2" fmla="*/ 822 w 823"/>
                  <a:gd name="T3" fmla="*/ 350 h 431"/>
                  <a:gd name="T4" fmla="*/ 746 w 823"/>
                  <a:gd name="T5" fmla="*/ 382 h 431"/>
                  <a:gd name="T6" fmla="*/ 676 w 823"/>
                  <a:gd name="T7" fmla="*/ 404 h 431"/>
                  <a:gd name="T8" fmla="*/ 619 w 823"/>
                  <a:gd name="T9" fmla="*/ 415 h 431"/>
                  <a:gd name="T10" fmla="*/ 571 w 823"/>
                  <a:gd name="T11" fmla="*/ 421 h 431"/>
                  <a:gd name="T12" fmla="*/ 517 w 823"/>
                  <a:gd name="T13" fmla="*/ 427 h 431"/>
                  <a:gd name="T14" fmla="*/ 427 w 823"/>
                  <a:gd name="T15" fmla="*/ 430 h 431"/>
                  <a:gd name="T16" fmla="*/ 344 w 823"/>
                  <a:gd name="T17" fmla="*/ 423 h 431"/>
                  <a:gd name="T18" fmla="*/ 259 w 823"/>
                  <a:gd name="T19" fmla="*/ 410 h 431"/>
                  <a:gd name="T20" fmla="*/ 177 w 823"/>
                  <a:gd name="T21" fmla="*/ 388 h 431"/>
                  <a:gd name="T22" fmla="*/ 105 w 823"/>
                  <a:gd name="T23" fmla="*/ 358 h 431"/>
                  <a:gd name="T24" fmla="*/ 41 w 823"/>
                  <a:gd name="T25" fmla="*/ 325 h 431"/>
                  <a:gd name="T26" fmla="*/ 0 w 823"/>
                  <a:gd name="T27" fmla="*/ 294 h 431"/>
                  <a:gd name="T28" fmla="*/ 0 w 823"/>
                  <a:gd name="T29" fmla="*/ 0 h 431"/>
                  <a:gd name="T30" fmla="*/ 46 w 823"/>
                  <a:gd name="T31" fmla="*/ 25 h 431"/>
                  <a:gd name="T32" fmla="*/ 105 w 823"/>
                  <a:gd name="T33" fmla="*/ 47 h 431"/>
                  <a:gd name="T34" fmla="*/ 175 w 823"/>
                  <a:gd name="T35" fmla="*/ 66 h 431"/>
                  <a:gd name="T36" fmla="*/ 244 w 823"/>
                  <a:gd name="T37" fmla="*/ 81 h 431"/>
                  <a:gd name="T38" fmla="*/ 314 w 823"/>
                  <a:gd name="T39" fmla="*/ 89 h 431"/>
                  <a:gd name="T40" fmla="*/ 361 w 823"/>
                  <a:gd name="T41" fmla="*/ 93 h 431"/>
                  <a:gd name="T42" fmla="*/ 401 w 823"/>
                  <a:gd name="T43" fmla="*/ 95 h 431"/>
                  <a:gd name="T44" fmla="*/ 471 w 823"/>
                  <a:gd name="T45" fmla="*/ 95 h 431"/>
                  <a:gd name="T46" fmla="*/ 515 w 823"/>
                  <a:gd name="T47" fmla="*/ 92 h 431"/>
                  <a:gd name="T48" fmla="*/ 555 w 823"/>
                  <a:gd name="T49" fmla="*/ 87 h 431"/>
                  <a:gd name="T50" fmla="*/ 600 w 823"/>
                  <a:gd name="T51" fmla="*/ 84 h 431"/>
                  <a:gd name="T52" fmla="*/ 640 w 823"/>
                  <a:gd name="T53" fmla="*/ 76 h 431"/>
                  <a:gd name="T54" fmla="*/ 689 w 823"/>
                  <a:gd name="T55" fmla="*/ 67 h 431"/>
                  <a:gd name="T56" fmla="*/ 733 w 823"/>
                  <a:gd name="T57" fmla="*/ 55 h 431"/>
                  <a:gd name="T58" fmla="*/ 777 w 823"/>
                  <a:gd name="T59" fmla="*/ 41 h 431"/>
                  <a:gd name="T60" fmla="*/ 815 w 823"/>
                  <a:gd name="T61" fmla="*/ 2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Freeform 38"/>
              <p:cNvSpPr>
                <a:spLocks/>
              </p:cNvSpPr>
              <p:nvPr/>
            </p:nvSpPr>
            <p:spPr bwMode="auto">
              <a:xfrm>
                <a:off x="102" y="1389"/>
                <a:ext cx="551" cy="340"/>
              </a:xfrm>
              <a:custGeom>
                <a:avLst/>
                <a:gdLst>
                  <a:gd name="T0" fmla="*/ 16 w 551"/>
                  <a:gd name="T1" fmla="*/ 53 h 340"/>
                  <a:gd name="T2" fmla="*/ 0 w 551"/>
                  <a:gd name="T3" fmla="*/ 122 h 340"/>
                  <a:gd name="T4" fmla="*/ 10 w 551"/>
                  <a:gd name="T5" fmla="*/ 146 h 340"/>
                  <a:gd name="T6" fmla="*/ 33 w 551"/>
                  <a:gd name="T7" fmla="*/ 184 h 340"/>
                  <a:gd name="T8" fmla="*/ 57 w 551"/>
                  <a:gd name="T9" fmla="*/ 217 h 340"/>
                  <a:gd name="T10" fmla="*/ 85 w 551"/>
                  <a:gd name="T11" fmla="*/ 244 h 340"/>
                  <a:gd name="T12" fmla="*/ 120 w 551"/>
                  <a:gd name="T13" fmla="*/ 271 h 340"/>
                  <a:gd name="T14" fmla="*/ 153 w 551"/>
                  <a:gd name="T15" fmla="*/ 290 h 340"/>
                  <a:gd name="T16" fmla="*/ 189 w 551"/>
                  <a:gd name="T17" fmla="*/ 309 h 340"/>
                  <a:gd name="T18" fmla="*/ 235 w 551"/>
                  <a:gd name="T19" fmla="*/ 325 h 340"/>
                  <a:gd name="T20" fmla="*/ 270 w 551"/>
                  <a:gd name="T21" fmla="*/ 333 h 340"/>
                  <a:gd name="T22" fmla="*/ 312 w 551"/>
                  <a:gd name="T23" fmla="*/ 339 h 340"/>
                  <a:gd name="T24" fmla="*/ 351 w 551"/>
                  <a:gd name="T25" fmla="*/ 339 h 340"/>
                  <a:gd name="T26" fmla="*/ 393 w 551"/>
                  <a:gd name="T27" fmla="*/ 334 h 340"/>
                  <a:gd name="T28" fmla="*/ 436 w 551"/>
                  <a:gd name="T29" fmla="*/ 322 h 340"/>
                  <a:gd name="T30" fmla="*/ 475 w 551"/>
                  <a:gd name="T31" fmla="*/ 303 h 340"/>
                  <a:gd name="T32" fmla="*/ 498 w 551"/>
                  <a:gd name="T33" fmla="*/ 287 h 340"/>
                  <a:gd name="T34" fmla="*/ 526 w 551"/>
                  <a:gd name="T35" fmla="*/ 263 h 340"/>
                  <a:gd name="T36" fmla="*/ 541 w 551"/>
                  <a:gd name="T37" fmla="*/ 243 h 340"/>
                  <a:gd name="T38" fmla="*/ 550 w 551"/>
                  <a:gd name="T39" fmla="*/ 227 h 340"/>
                  <a:gd name="T40" fmla="*/ 550 w 551"/>
                  <a:gd name="T41" fmla="*/ 209 h 340"/>
                  <a:gd name="T42" fmla="*/ 544 w 551"/>
                  <a:gd name="T43" fmla="*/ 187 h 340"/>
                  <a:gd name="T44" fmla="*/ 532 w 551"/>
                  <a:gd name="T45" fmla="*/ 171 h 340"/>
                  <a:gd name="T46" fmla="*/ 523 w 551"/>
                  <a:gd name="T47" fmla="*/ 135 h 340"/>
                  <a:gd name="T48" fmla="*/ 519 w 551"/>
                  <a:gd name="T49" fmla="*/ 116 h 340"/>
                  <a:gd name="T50" fmla="*/ 267 w 551"/>
                  <a:gd name="T51" fmla="*/ 133 h 340"/>
                  <a:gd name="T52" fmla="*/ 234 w 551"/>
                  <a:gd name="T53" fmla="*/ 126 h 340"/>
                  <a:gd name="T54" fmla="*/ 193 w 551"/>
                  <a:gd name="T55" fmla="*/ 114 h 340"/>
                  <a:gd name="T56" fmla="*/ 162 w 551"/>
                  <a:gd name="T57" fmla="*/ 97 h 340"/>
                  <a:gd name="T58" fmla="*/ 129 w 551"/>
                  <a:gd name="T59" fmla="*/ 77 h 340"/>
                  <a:gd name="T60" fmla="*/ 97 w 551"/>
                  <a:gd name="T61" fmla="*/ 48 h 340"/>
                  <a:gd name="T62" fmla="*/ 78 w 551"/>
                  <a:gd name="T63" fmla="*/ 24 h 340"/>
                  <a:gd name="T64" fmla="*/ 60 w 551"/>
                  <a:gd name="T65" fmla="*/ 0 h 340"/>
                  <a:gd name="T66" fmla="*/ 16 w 551"/>
                  <a:gd name="T67" fmla="*/ 53 h 3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39"/>
              <p:cNvSpPr>
                <a:spLocks/>
              </p:cNvSpPr>
              <p:nvPr/>
            </p:nvSpPr>
            <p:spPr bwMode="auto">
              <a:xfrm>
                <a:off x="82" y="976"/>
                <a:ext cx="475" cy="552"/>
              </a:xfrm>
              <a:custGeom>
                <a:avLst/>
                <a:gdLst>
                  <a:gd name="T0" fmla="*/ 474 w 475"/>
                  <a:gd name="T1" fmla="*/ 0 h 552"/>
                  <a:gd name="T2" fmla="*/ 474 w 475"/>
                  <a:gd name="T3" fmla="*/ 294 h 552"/>
                  <a:gd name="T4" fmla="*/ 446 w 475"/>
                  <a:gd name="T5" fmla="*/ 291 h 552"/>
                  <a:gd name="T6" fmla="*/ 411 w 475"/>
                  <a:gd name="T7" fmla="*/ 293 h 552"/>
                  <a:gd name="T8" fmla="*/ 353 w 475"/>
                  <a:gd name="T9" fmla="*/ 299 h 552"/>
                  <a:gd name="T10" fmla="*/ 296 w 475"/>
                  <a:gd name="T11" fmla="*/ 310 h 552"/>
                  <a:gd name="T12" fmla="*/ 243 w 475"/>
                  <a:gd name="T13" fmla="*/ 323 h 552"/>
                  <a:gd name="T14" fmla="*/ 200 w 475"/>
                  <a:gd name="T15" fmla="*/ 339 h 552"/>
                  <a:gd name="T16" fmla="*/ 149 w 475"/>
                  <a:gd name="T17" fmla="*/ 364 h 552"/>
                  <a:gd name="T18" fmla="*/ 110 w 475"/>
                  <a:gd name="T19" fmla="*/ 390 h 552"/>
                  <a:gd name="T20" fmla="*/ 81 w 475"/>
                  <a:gd name="T21" fmla="*/ 415 h 552"/>
                  <a:gd name="T22" fmla="*/ 60 w 475"/>
                  <a:gd name="T23" fmla="*/ 439 h 552"/>
                  <a:gd name="T24" fmla="*/ 47 w 475"/>
                  <a:gd name="T25" fmla="*/ 461 h 552"/>
                  <a:gd name="T26" fmla="*/ 35 w 475"/>
                  <a:gd name="T27" fmla="*/ 488 h 552"/>
                  <a:gd name="T28" fmla="*/ 30 w 475"/>
                  <a:gd name="T29" fmla="*/ 513 h 552"/>
                  <a:gd name="T30" fmla="*/ 23 w 475"/>
                  <a:gd name="T31" fmla="*/ 551 h 552"/>
                  <a:gd name="T32" fmla="*/ 17 w 475"/>
                  <a:gd name="T33" fmla="*/ 518 h 552"/>
                  <a:gd name="T34" fmla="*/ 8 w 475"/>
                  <a:gd name="T35" fmla="*/ 481 h 552"/>
                  <a:gd name="T36" fmla="*/ 5 w 475"/>
                  <a:gd name="T37" fmla="*/ 453 h 552"/>
                  <a:gd name="T38" fmla="*/ 0 w 475"/>
                  <a:gd name="T39" fmla="*/ 420 h 552"/>
                  <a:gd name="T40" fmla="*/ 2 w 475"/>
                  <a:gd name="T41" fmla="*/ 393 h 552"/>
                  <a:gd name="T42" fmla="*/ 8 w 475"/>
                  <a:gd name="T43" fmla="*/ 361 h 552"/>
                  <a:gd name="T44" fmla="*/ 15 w 475"/>
                  <a:gd name="T45" fmla="*/ 317 h 552"/>
                  <a:gd name="T46" fmla="*/ 30 w 475"/>
                  <a:gd name="T47" fmla="*/ 279 h 552"/>
                  <a:gd name="T48" fmla="*/ 50 w 475"/>
                  <a:gd name="T49" fmla="*/ 238 h 552"/>
                  <a:gd name="T50" fmla="*/ 75 w 475"/>
                  <a:gd name="T51" fmla="*/ 196 h 552"/>
                  <a:gd name="T52" fmla="*/ 111 w 475"/>
                  <a:gd name="T53" fmla="*/ 152 h 552"/>
                  <a:gd name="T54" fmla="*/ 152 w 475"/>
                  <a:gd name="T55" fmla="*/ 116 h 552"/>
                  <a:gd name="T56" fmla="*/ 188 w 475"/>
                  <a:gd name="T57" fmla="*/ 87 h 552"/>
                  <a:gd name="T58" fmla="*/ 233 w 475"/>
                  <a:gd name="T59" fmla="*/ 60 h 552"/>
                  <a:gd name="T60" fmla="*/ 279 w 475"/>
                  <a:gd name="T61" fmla="*/ 40 h 552"/>
                  <a:gd name="T62" fmla="*/ 333 w 475"/>
                  <a:gd name="T63" fmla="*/ 21 h 552"/>
                  <a:gd name="T64" fmla="*/ 380 w 475"/>
                  <a:gd name="T65" fmla="*/ 10 h 552"/>
                  <a:gd name="T66" fmla="*/ 435 w 475"/>
                  <a:gd name="T67" fmla="*/ 3 h 552"/>
                  <a:gd name="T68" fmla="*/ 474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40"/>
              <p:cNvSpPr>
                <a:spLocks/>
              </p:cNvSpPr>
              <p:nvPr/>
            </p:nvSpPr>
            <p:spPr bwMode="auto">
              <a:xfrm>
                <a:off x="370" y="1543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41"/>
              <p:cNvSpPr>
                <a:spLocks/>
              </p:cNvSpPr>
              <p:nvPr/>
            </p:nvSpPr>
            <p:spPr bwMode="auto">
              <a:xfrm>
                <a:off x="442" y="1557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Freeform 42"/>
              <p:cNvSpPr>
                <a:spLocks/>
              </p:cNvSpPr>
              <p:nvPr/>
            </p:nvSpPr>
            <p:spPr bwMode="auto">
              <a:xfrm>
                <a:off x="334" y="1336"/>
                <a:ext cx="319" cy="286"/>
              </a:xfrm>
              <a:custGeom>
                <a:avLst/>
                <a:gdLst>
                  <a:gd name="T0" fmla="*/ 317 w 319"/>
                  <a:gd name="T1" fmla="*/ 275 h 286"/>
                  <a:gd name="T2" fmla="*/ 315 w 319"/>
                  <a:gd name="T3" fmla="*/ 254 h 286"/>
                  <a:gd name="T4" fmla="*/ 306 w 319"/>
                  <a:gd name="T5" fmla="*/ 235 h 286"/>
                  <a:gd name="T6" fmla="*/ 299 w 319"/>
                  <a:gd name="T7" fmla="*/ 219 h 286"/>
                  <a:gd name="T8" fmla="*/ 294 w 319"/>
                  <a:gd name="T9" fmla="*/ 194 h 286"/>
                  <a:gd name="T10" fmla="*/ 288 w 319"/>
                  <a:gd name="T11" fmla="*/ 161 h 286"/>
                  <a:gd name="T12" fmla="*/ 284 w 319"/>
                  <a:gd name="T13" fmla="*/ 126 h 286"/>
                  <a:gd name="T14" fmla="*/ 281 w 319"/>
                  <a:gd name="T15" fmla="*/ 94 h 286"/>
                  <a:gd name="T16" fmla="*/ 279 w 319"/>
                  <a:gd name="T17" fmla="*/ 67 h 286"/>
                  <a:gd name="T18" fmla="*/ 278 w 319"/>
                  <a:gd name="T19" fmla="*/ 43 h 286"/>
                  <a:gd name="T20" fmla="*/ 270 w 319"/>
                  <a:gd name="T21" fmla="*/ 29 h 286"/>
                  <a:gd name="T22" fmla="*/ 255 w 319"/>
                  <a:gd name="T23" fmla="*/ 16 h 286"/>
                  <a:gd name="T24" fmla="*/ 240 w 319"/>
                  <a:gd name="T25" fmla="*/ 9 h 286"/>
                  <a:gd name="T26" fmla="*/ 216 w 319"/>
                  <a:gd name="T27" fmla="*/ 2 h 286"/>
                  <a:gd name="T28" fmla="*/ 189 w 319"/>
                  <a:gd name="T29" fmla="*/ 0 h 286"/>
                  <a:gd name="T30" fmla="*/ 147 w 319"/>
                  <a:gd name="T31" fmla="*/ 0 h 286"/>
                  <a:gd name="T32" fmla="*/ 110 w 319"/>
                  <a:gd name="T33" fmla="*/ 2 h 286"/>
                  <a:gd name="T34" fmla="*/ 74 w 319"/>
                  <a:gd name="T35" fmla="*/ 9 h 286"/>
                  <a:gd name="T36" fmla="*/ 41 w 319"/>
                  <a:gd name="T37" fmla="*/ 21 h 286"/>
                  <a:gd name="T38" fmla="*/ 20 w 319"/>
                  <a:gd name="T39" fmla="*/ 35 h 286"/>
                  <a:gd name="T40" fmla="*/ 8 w 319"/>
                  <a:gd name="T41" fmla="*/ 47 h 286"/>
                  <a:gd name="T42" fmla="*/ 0 w 319"/>
                  <a:gd name="T43" fmla="*/ 61 h 286"/>
                  <a:gd name="T44" fmla="*/ 2 w 319"/>
                  <a:gd name="T45" fmla="*/ 75 h 286"/>
                  <a:gd name="T46" fmla="*/ 5 w 319"/>
                  <a:gd name="T47" fmla="*/ 89 h 286"/>
                  <a:gd name="T48" fmla="*/ 15 w 319"/>
                  <a:gd name="T49" fmla="*/ 104 h 286"/>
                  <a:gd name="T50" fmla="*/ 23 w 319"/>
                  <a:gd name="T51" fmla="*/ 123 h 286"/>
                  <a:gd name="T52" fmla="*/ 27 w 319"/>
                  <a:gd name="T53" fmla="*/ 149 h 286"/>
                  <a:gd name="T54" fmla="*/ 30 w 319"/>
                  <a:gd name="T55" fmla="*/ 176 h 286"/>
                  <a:gd name="T56" fmla="*/ 35 w 319"/>
                  <a:gd name="T57" fmla="*/ 200 h 286"/>
                  <a:gd name="T58" fmla="*/ 36 w 319"/>
                  <a:gd name="T59" fmla="*/ 235 h 286"/>
                  <a:gd name="T60" fmla="*/ 38 w 319"/>
                  <a:gd name="T61" fmla="*/ 265 h 286"/>
                  <a:gd name="T62" fmla="*/ 38 w 319"/>
                  <a:gd name="T63" fmla="*/ 285 h 286"/>
                  <a:gd name="T64" fmla="*/ 48 w 319"/>
                  <a:gd name="T65" fmla="*/ 260 h 286"/>
                  <a:gd name="T66" fmla="*/ 68 w 319"/>
                  <a:gd name="T67" fmla="*/ 248 h 286"/>
                  <a:gd name="T68" fmla="*/ 86 w 319"/>
                  <a:gd name="T69" fmla="*/ 241 h 286"/>
                  <a:gd name="T70" fmla="*/ 108 w 319"/>
                  <a:gd name="T71" fmla="*/ 236 h 286"/>
                  <a:gd name="T72" fmla="*/ 143 w 319"/>
                  <a:gd name="T73" fmla="*/ 229 h 286"/>
                  <a:gd name="T74" fmla="*/ 177 w 319"/>
                  <a:gd name="T75" fmla="*/ 228 h 286"/>
                  <a:gd name="T76" fmla="*/ 197 w 319"/>
                  <a:gd name="T77" fmla="*/ 228 h 286"/>
                  <a:gd name="T78" fmla="*/ 228 w 319"/>
                  <a:gd name="T79" fmla="*/ 230 h 286"/>
                  <a:gd name="T80" fmla="*/ 264 w 319"/>
                  <a:gd name="T81" fmla="*/ 237 h 286"/>
                  <a:gd name="T82" fmla="*/ 287 w 319"/>
                  <a:gd name="T83" fmla="*/ 246 h 286"/>
                  <a:gd name="T84" fmla="*/ 302 w 319"/>
                  <a:gd name="T85" fmla="*/ 255 h 286"/>
                  <a:gd name="T86" fmla="*/ 318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43"/>
              <p:cNvSpPr>
                <a:spLocks/>
              </p:cNvSpPr>
              <p:nvPr/>
            </p:nvSpPr>
            <p:spPr bwMode="auto">
              <a:xfrm>
                <a:off x="5049" y="1394"/>
                <a:ext cx="551" cy="335"/>
              </a:xfrm>
              <a:custGeom>
                <a:avLst/>
                <a:gdLst>
                  <a:gd name="T0" fmla="*/ 534 w 551"/>
                  <a:gd name="T1" fmla="*/ 48 h 335"/>
                  <a:gd name="T2" fmla="*/ 550 w 551"/>
                  <a:gd name="T3" fmla="*/ 117 h 335"/>
                  <a:gd name="T4" fmla="*/ 540 w 551"/>
                  <a:gd name="T5" fmla="*/ 142 h 335"/>
                  <a:gd name="T6" fmla="*/ 517 w 551"/>
                  <a:gd name="T7" fmla="*/ 179 h 335"/>
                  <a:gd name="T8" fmla="*/ 493 w 551"/>
                  <a:gd name="T9" fmla="*/ 212 h 335"/>
                  <a:gd name="T10" fmla="*/ 465 w 551"/>
                  <a:gd name="T11" fmla="*/ 239 h 335"/>
                  <a:gd name="T12" fmla="*/ 430 w 551"/>
                  <a:gd name="T13" fmla="*/ 267 h 335"/>
                  <a:gd name="T14" fmla="*/ 397 w 551"/>
                  <a:gd name="T15" fmla="*/ 286 h 335"/>
                  <a:gd name="T16" fmla="*/ 361 w 551"/>
                  <a:gd name="T17" fmla="*/ 304 h 335"/>
                  <a:gd name="T18" fmla="*/ 315 w 551"/>
                  <a:gd name="T19" fmla="*/ 320 h 335"/>
                  <a:gd name="T20" fmla="*/ 280 w 551"/>
                  <a:gd name="T21" fmla="*/ 328 h 335"/>
                  <a:gd name="T22" fmla="*/ 238 w 551"/>
                  <a:gd name="T23" fmla="*/ 334 h 335"/>
                  <a:gd name="T24" fmla="*/ 199 w 551"/>
                  <a:gd name="T25" fmla="*/ 334 h 335"/>
                  <a:gd name="T26" fmla="*/ 157 w 551"/>
                  <a:gd name="T27" fmla="*/ 329 h 335"/>
                  <a:gd name="T28" fmla="*/ 114 w 551"/>
                  <a:gd name="T29" fmla="*/ 317 h 335"/>
                  <a:gd name="T30" fmla="*/ 75 w 551"/>
                  <a:gd name="T31" fmla="*/ 298 h 335"/>
                  <a:gd name="T32" fmla="*/ 52 w 551"/>
                  <a:gd name="T33" fmla="*/ 282 h 335"/>
                  <a:gd name="T34" fmla="*/ 24 w 551"/>
                  <a:gd name="T35" fmla="*/ 258 h 335"/>
                  <a:gd name="T36" fmla="*/ 9 w 551"/>
                  <a:gd name="T37" fmla="*/ 238 h 335"/>
                  <a:gd name="T38" fmla="*/ 0 w 551"/>
                  <a:gd name="T39" fmla="*/ 222 h 335"/>
                  <a:gd name="T40" fmla="*/ 0 w 551"/>
                  <a:gd name="T41" fmla="*/ 204 h 335"/>
                  <a:gd name="T42" fmla="*/ 6 w 551"/>
                  <a:gd name="T43" fmla="*/ 182 h 335"/>
                  <a:gd name="T44" fmla="*/ 18 w 551"/>
                  <a:gd name="T45" fmla="*/ 166 h 335"/>
                  <a:gd name="T46" fmla="*/ 27 w 551"/>
                  <a:gd name="T47" fmla="*/ 131 h 335"/>
                  <a:gd name="T48" fmla="*/ 31 w 551"/>
                  <a:gd name="T49" fmla="*/ 112 h 335"/>
                  <a:gd name="T50" fmla="*/ 283 w 551"/>
                  <a:gd name="T51" fmla="*/ 128 h 335"/>
                  <a:gd name="T52" fmla="*/ 316 w 551"/>
                  <a:gd name="T53" fmla="*/ 122 h 335"/>
                  <a:gd name="T54" fmla="*/ 357 w 551"/>
                  <a:gd name="T55" fmla="*/ 109 h 335"/>
                  <a:gd name="T56" fmla="*/ 388 w 551"/>
                  <a:gd name="T57" fmla="*/ 93 h 335"/>
                  <a:gd name="T58" fmla="*/ 421 w 551"/>
                  <a:gd name="T59" fmla="*/ 73 h 335"/>
                  <a:gd name="T60" fmla="*/ 453 w 551"/>
                  <a:gd name="T61" fmla="*/ 44 h 335"/>
                  <a:gd name="T62" fmla="*/ 472 w 551"/>
                  <a:gd name="T63" fmla="*/ 19 h 335"/>
                  <a:gd name="T64" fmla="*/ 486 w 551"/>
                  <a:gd name="T65" fmla="*/ 0 h 335"/>
                  <a:gd name="T66" fmla="*/ 534 w 551"/>
                  <a:gd name="T67" fmla="*/ 48 h 3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44"/>
              <p:cNvSpPr>
                <a:spLocks/>
              </p:cNvSpPr>
              <p:nvPr/>
            </p:nvSpPr>
            <p:spPr bwMode="auto">
              <a:xfrm>
                <a:off x="5145" y="976"/>
                <a:ext cx="475" cy="552"/>
              </a:xfrm>
              <a:custGeom>
                <a:avLst/>
                <a:gdLst>
                  <a:gd name="T0" fmla="*/ 0 w 475"/>
                  <a:gd name="T1" fmla="*/ 0 h 552"/>
                  <a:gd name="T2" fmla="*/ 0 w 475"/>
                  <a:gd name="T3" fmla="*/ 294 h 552"/>
                  <a:gd name="T4" fmla="*/ 28 w 475"/>
                  <a:gd name="T5" fmla="*/ 291 h 552"/>
                  <a:gd name="T6" fmla="*/ 63 w 475"/>
                  <a:gd name="T7" fmla="*/ 293 h 552"/>
                  <a:gd name="T8" fmla="*/ 121 w 475"/>
                  <a:gd name="T9" fmla="*/ 299 h 552"/>
                  <a:gd name="T10" fmla="*/ 178 w 475"/>
                  <a:gd name="T11" fmla="*/ 310 h 552"/>
                  <a:gd name="T12" fmla="*/ 231 w 475"/>
                  <a:gd name="T13" fmla="*/ 323 h 552"/>
                  <a:gd name="T14" fmla="*/ 274 w 475"/>
                  <a:gd name="T15" fmla="*/ 339 h 552"/>
                  <a:gd name="T16" fmla="*/ 325 w 475"/>
                  <a:gd name="T17" fmla="*/ 364 h 552"/>
                  <a:gd name="T18" fmla="*/ 364 w 475"/>
                  <a:gd name="T19" fmla="*/ 390 h 552"/>
                  <a:gd name="T20" fmla="*/ 393 w 475"/>
                  <a:gd name="T21" fmla="*/ 415 h 552"/>
                  <a:gd name="T22" fmla="*/ 414 w 475"/>
                  <a:gd name="T23" fmla="*/ 439 h 552"/>
                  <a:gd name="T24" fmla="*/ 427 w 475"/>
                  <a:gd name="T25" fmla="*/ 461 h 552"/>
                  <a:gd name="T26" fmla="*/ 439 w 475"/>
                  <a:gd name="T27" fmla="*/ 488 h 552"/>
                  <a:gd name="T28" fmla="*/ 444 w 475"/>
                  <a:gd name="T29" fmla="*/ 513 h 552"/>
                  <a:gd name="T30" fmla="*/ 451 w 475"/>
                  <a:gd name="T31" fmla="*/ 551 h 552"/>
                  <a:gd name="T32" fmla="*/ 457 w 475"/>
                  <a:gd name="T33" fmla="*/ 518 h 552"/>
                  <a:gd name="T34" fmla="*/ 466 w 475"/>
                  <a:gd name="T35" fmla="*/ 481 h 552"/>
                  <a:gd name="T36" fmla="*/ 469 w 475"/>
                  <a:gd name="T37" fmla="*/ 453 h 552"/>
                  <a:gd name="T38" fmla="*/ 474 w 475"/>
                  <a:gd name="T39" fmla="*/ 420 h 552"/>
                  <a:gd name="T40" fmla="*/ 472 w 475"/>
                  <a:gd name="T41" fmla="*/ 393 h 552"/>
                  <a:gd name="T42" fmla="*/ 466 w 475"/>
                  <a:gd name="T43" fmla="*/ 361 h 552"/>
                  <a:gd name="T44" fmla="*/ 459 w 475"/>
                  <a:gd name="T45" fmla="*/ 317 h 552"/>
                  <a:gd name="T46" fmla="*/ 444 w 475"/>
                  <a:gd name="T47" fmla="*/ 279 h 552"/>
                  <a:gd name="T48" fmla="*/ 424 w 475"/>
                  <a:gd name="T49" fmla="*/ 238 h 552"/>
                  <a:gd name="T50" fmla="*/ 399 w 475"/>
                  <a:gd name="T51" fmla="*/ 196 h 552"/>
                  <a:gd name="T52" fmla="*/ 363 w 475"/>
                  <a:gd name="T53" fmla="*/ 152 h 552"/>
                  <a:gd name="T54" fmla="*/ 322 w 475"/>
                  <a:gd name="T55" fmla="*/ 116 h 552"/>
                  <a:gd name="T56" fmla="*/ 286 w 475"/>
                  <a:gd name="T57" fmla="*/ 87 h 552"/>
                  <a:gd name="T58" fmla="*/ 241 w 475"/>
                  <a:gd name="T59" fmla="*/ 60 h 552"/>
                  <a:gd name="T60" fmla="*/ 195 w 475"/>
                  <a:gd name="T61" fmla="*/ 40 h 552"/>
                  <a:gd name="T62" fmla="*/ 141 w 475"/>
                  <a:gd name="T63" fmla="*/ 21 h 552"/>
                  <a:gd name="T64" fmla="*/ 94 w 475"/>
                  <a:gd name="T65" fmla="*/ 10 h 552"/>
                  <a:gd name="T66" fmla="*/ 39 w 475"/>
                  <a:gd name="T67" fmla="*/ 3 h 552"/>
                  <a:gd name="T68" fmla="*/ 0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45"/>
              <p:cNvSpPr>
                <a:spLocks/>
              </p:cNvSpPr>
              <p:nvPr/>
            </p:nvSpPr>
            <p:spPr bwMode="auto">
              <a:xfrm>
                <a:off x="5176" y="1543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46"/>
              <p:cNvSpPr>
                <a:spLocks/>
              </p:cNvSpPr>
              <p:nvPr/>
            </p:nvSpPr>
            <p:spPr bwMode="auto">
              <a:xfrm>
                <a:off x="5172" y="1556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47"/>
              <p:cNvSpPr>
                <a:spLocks/>
              </p:cNvSpPr>
              <p:nvPr/>
            </p:nvSpPr>
            <p:spPr bwMode="auto">
              <a:xfrm>
                <a:off x="5049" y="1336"/>
                <a:ext cx="319" cy="286"/>
              </a:xfrm>
              <a:custGeom>
                <a:avLst/>
                <a:gdLst>
                  <a:gd name="T0" fmla="*/ 1 w 319"/>
                  <a:gd name="T1" fmla="*/ 275 h 286"/>
                  <a:gd name="T2" fmla="*/ 3 w 319"/>
                  <a:gd name="T3" fmla="*/ 254 h 286"/>
                  <a:gd name="T4" fmla="*/ 12 w 319"/>
                  <a:gd name="T5" fmla="*/ 235 h 286"/>
                  <a:gd name="T6" fmla="*/ 19 w 319"/>
                  <a:gd name="T7" fmla="*/ 219 h 286"/>
                  <a:gd name="T8" fmla="*/ 24 w 319"/>
                  <a:gd name="T9" fmla="*/ 194 h 286"/>
                  <a:gd name="T10" fmla="*/ 30 w 319"/>
                  <a:gd name="T11" fmla="*/ 161 h 286"/>
                  <a:gd name="T12" fmla="*/ 34 w 319"/>
                  <a:gd name="T13" fmla="*/ 126 h 286"/>
                  <a:gd name="T14" fmla="*/ 37 w 319"/>
                  <a:gd name="T15" fmla="*/ 94 h 286"/>
                  <a:gd name="T16" fmla="*/ 39 w 319"/>
                  <a:gd name="T17" fmla="*/ 67 h 286"/>
                  <a:gd name="T18" fmla="*/ 40 w 319"/>
                  <a:gd name="T19" fmla="*/ 43 h 286"/>
                  <a:gd name="T20" fmla="*/ 48 w 319"/>
                  <a:gd name="T21" fmla="*/ 29 h 286"/>
                  <a:gd name="T22" fmla="*/ 63 w 319"/>
                  <a:gd name="T23" fmla="*/ 16 h 286"/>
                  <a:gd name="T24" fmla="*/ 78 w 319"/>
                  <a:gd name="T25" fmla="*/ 9 h 286"/>
                  <a:gd name="T26" fmla="*/ 102 w 319"/>
                  <a:gd name="T27" fmla="*/ 2 h 286"/>
                  <a:gd name="T28" fmla="*/ 129 w 319"/>
                  <a:gd name="T29" fmla="*/ 0 h 286"/>
                  <a:gd name="T30" fmla="*/ 171 w 319"/>
                  <a:gd name="T31" fmla="*/ 0 h 286"/>
                  <a:gd name="T32" fmla="*/ 208 w 319"/>
                  <a:gd name="T33" fmla="*/ 2 h 286"/>
                  <a:gd name="T34" fmla="*/ 244 w 319"/>
                  <a:gd name="T35" fmla="*/ 9 h 286"/>
                  <a:gd name="T36" fmla="*/ 277 w 319"/>
                  <a:gd name="T37" fmla="*/ 21 h 286"/>
                  <a:gd name="T38" fmla="*/ 298 w 319"/>
                  <a:gd name="T39" fmla="*/ 35 h 286"/>
                  <a:gd name="T40" fmla="*/ 310 w 319"/>
                  <a:gd name="T41" fmla="*/ 47 h 286"/>
                  <a:gd name="T42" fmla="*/ 318 w 319"/>
                  <a:gd name="T43" fmla="*/ 61 h 286"/>
                  <a:gd name="T44" fmla="*/ 316 w 319"/>
                  <a:gd name="T45" fmla="*/ 75 h 286"/>
                  <a:gd name="T46" fmla="*/ 313 w 319"/>
                  <a:gd name="T47" fmla="*/ 89 h 286"/>
                  <a:gd name="T48" fmla="*/ 303 w 319"/>
                  <a:gd name="T49" fmla="*/ 104 h 286"/>
                  <a:gd name="T50" fmla="*/ 295 w 319"/>
                  <a:gd name="T51" fmla="*/ 123 h 286"/>
                  <a:gd name="T52" fmla="*/ 291 w 319"/>
                  <a:gd name="T53" fmla="*/ 149 h 286"/>
                  <a:gd name="T54" fmla="*/ 288 w 319"/>
                  <a:gd name="T55" fmla="*/ 176 h 286"/>
                  <a:gd name="T56" fmla="*/ 283 w 319"/>
                  <a:gd name="T57" fmla="*/ 200 h 286"/>
                  <a:gd name="T58" fmla="*/ 282 w 319"/>
                  <a:gd name="T59" fmla="*/ 235 h 286"/>
                  <a:gd name="T60" fmla="*/ 280 w 319"/>
                  <a:gd name="T61" fmla="*/ 265 h 286"/>
                  <a:gd name="T62" fmla="*/ 280 w 319"/>
                  <a:gd name="T63" fmla="*/ 285 h 286"/>
                  <a:gd name="T64" fmla="*/ 270 w 319"/>
                  <a:gd name="T65" fmla="*/ 260 h 286"/>
                  <a:gd name="T66" fmla="*/ 250 w 319"/>
                  <a:gd name="T67" fmla="*/ 248 h 286"/>
                  <a:gd name="T68" fmla="*/ 232 w 319"/>
                  <a:gd name="T69" fmla="*/ 241 h 286"/>
                  <a:gd name="T70" fmla="*/ 210 w 319"/>
                  <a:gd name="T71" fmla="*/ 236 h 286"/>
                  <a:gd name="T72" fmla="*/ 175 w 319"/>
                  <a:gd name="T73" fmla="*/ 229 h 286"/>
                  <a:gd name="T74" fmla="*/ 141 w 319"/>
                  <a:gd name="T75" fmla="*/ 228 h 286"/>
                  <a:gd name="T76" fmla="*/ 121 w 319"/>
                  <a:gd name="T77" fmla="*/ 228 h 286"/>
                  <a:gd name="T78" fmla="*/ 90 w 319"/>
                  <a:gd name="T79" fmla="*/ 230 h 286"/>
                  <a:gd name="T80" fmla="*/ 54 w 319"/>
                  <a:gd name="T81" fmla="*/ 237 h 286"/>
                  <a:gd name="T82" fmla="*/ 31 w 319"/>
                  <a:gd name="T83" fmla="*/ 246 h 286"/>
                  <a:gd name="T84" fmla="*/ 16 w 319"/>
                  <a:gd name="T85" fmla="*/ 255 h 286"/>
                  <a:gd name="T86" fmla="*/ 0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48"/>
              <p:cNvSpPr>
                <a:spLocks/>
              </p:cNvSpPr>
              <p:nvPr/>
            </p:nvSpPr>
            <p:spPr bwMode="auto">
              <a:xfrm>
                <a:off x="4319" y="976"/>
                <a:ext cx="832" cy="420"/>
              </a:xfrm>
              <a:custGeom>
                <a:avLst/>
                <a:gdLst>
                  <a:gd name="T0" fmla="*/ 0 w 832"/>
                  <a:gd name="T1" fmla="*/ 0 h 420"/>
                  <a:gd name="T2" fmla="*/ 0 w 832"/>
                  <a:gd name="T3" fmla="*/ 356 h 420"/>
                  <a:gd name="T4" fmla="*/ 84 w 832"/>
                  <a:gd name="T5" fmla="*/ 374 h 420"/>
                  <a:gd name="T6" fmla="*/ 153 w 832"/>
                  <a:gd name="T7" fmla="*/ 393 h 420"/>
                  <a:gd name="T8" fmla="*/ 210 w 832"/>
                  <a:gd name="T9" fmla="*/ 404 h 420"/>
                  <a:gd name="T10" fmla="*/ 258 w 832"/>
                  <a:gd name="T11" fmla="*/ 410 h 420"/>
                  <a:gd name="T12" fmla="*/ 312 w 832"/>
                  <a:gd name="T13" fmla="*/ 416 h 420"/>
                  <a:gd name="T14" fmla="*/ 402 w 832"/>
                  <a:gd name="T15" fmla="*/ 419 h 420"/>
                  <a:gd name="T16" fmla="*/ 485 w 832"/>
                  <a:gd name="T17" fmla="*/ 412 h 420"/>
                  <a:gd name="T18" fmla="*/ 570 w 832"/>
                  <a:gd name="T19" fmla="*/ 399 h 420"/>
                  <a:gd name="T20" fmla="*/ 652 w 832"/>
                  <a:gd name="T21" fmla="*/ 377 h 420"/>
                  <a:gd name="T22" fmla="*/ 724 w 832"/>
                  <a:gd name="T23" fmla="*/ 347 h 420"/>
                  <a:gd name="T24" fmla="*/ 784 w 832"/>
                  <a:gd name="T25" fmla="*/ 306 h 420"/>
                  <a:gd name="T26" fmla="*/ 829 w 832"/>
                  <a:gd name="T27" fmla="*/ 291 h 420"/>
                  <a:gd name="T28" fmla="*/ 831 w 832"/>
                  <a:gd name="T29" fmla="*/ 2 h 420"/>
                  <a:gd name="T30" fmla="*/ 786 w 832"/>
                  <a:gd name="T31" fmla="*/ 9 h 420"/>
                  <a:gd name="T32" fmla="*/ 726 w 832"/>
                  <a:gd name="T33" fmla="*/ 29 h 420"/>
                  <a:gd name="T34" fmla="*/ 654 w 832"/>
                  <a:gd name="T35" fmla="*/ 55 h 420"/>
                  <a:gd name="T36" fmla="*/ 585 w 832"/>
                  <a:gd name="T37" fmla="*/ 70 h 420"/>
                  <a:gd name="T38" fmla="*/ 515 w 832"/>
                  <a:gd name="T39" fmla="*/ 78 h 420"/>
                  <a:gd name="T40" fmla="*/ 468 w 832"/>
                  <a:gd name="T41" fmla="*/ 82 h 420"/>
                  <a:gd name="T42" fmla="*/ 428 w 832"/>
                  <a:gd name="T43" fmla="*/ 84 h 420"/>
                  <a:gd name="T44" fmla="*/ 358 w 832"/>
                  <a:gd name="T45" fmla="*/ 84 h 420"/>
                  <a:gd name="T46" fmla="*/ 314 w 832"/>
                  <a:gd name="T47" fmla="*/ 81 h 420"/>
                  <a:gd name="T48" fmla="*/ 274 w 832"/>
                  <a:gd name="T49" fmla="*/ 76 h 420"/>
                  <a:gd name="T50" fmla="*/ 229 w 832"/>
                  <a:gd name="T51" fmla="*/ 73 h 420"/>
                  <a:gd name="T52" fmla="*/ 190 w 832"/>
                  <a:gd name="T53" fmla="*/ 66 h 420"/>
                  <a:gd name="T54" fmla="*/ 140 w 832"/>
                  <a:gd name="T55" fmla="*/ 57 h 420"/>
                  <a:gd name="T56" fmla="*/ 96 w 832"/>
                  <a:gd name="T57" fmla="*/ 44 h 420"/>
                  <a:gd name="T58" fmla="*/ 49 w 832"/>
                  <a:gd name="T59" fmla="*/ 24 h 420"/>
                  <a:gd name="T60" fmla="*/ 0 w 832"/>
                  <a:gd name="T6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63537" name="Rectangle 4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FFCC00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3538" name="Rectangle 5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8F8F8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" name="Rectangle 5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2" name="Rectangle 5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3" name="Rectangle 5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B2711520-8EE5-4C79-A887-DD32934EAB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636632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8FF48075-909E-447C-9723-464284F773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02544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144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B71CDBF1-D914-45D5-AAE2-5A3F375063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02810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D820F43B-3465-49C1-AEA5-59F625C4E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078857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9FEA4-D975-4F95-96EA-099791FDAD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265111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0A2C3-3873-4D30-8D81-B8249E53CA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453107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11895-F76F-4EEE-9E82-17DAC3FFDD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232783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55958-85BE-49D1-94EF-5C06413C97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549549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4DBC1-C392-4650-AFDD-8DD53283C8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756305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BC2F8-2271-43C5-8274-4B44D5BBFC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089451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8725F-E743-4648-BEE9-FD95433194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24545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7195A92-FE3F-46D7-8DA2-68F4BE1AFC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79977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D68CC-8062-4015-A884-7D828AAE5D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05626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8E4E3-C469-4017-AC3B-BBAC8BC265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86537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BE133-9DA5-4E48-A493-979D63812F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382429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515C3-4583-4CA4-83A0-02AF83B3C7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27882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A92190F-BD84-4E9C-849A-35F3561BC0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1230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8018AAE4-FFA7-4B45-9361-283D851C4D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3175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6324A997-B04A-4D3F-B34D-7ACB5E32D0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4618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3102F72D-B072-448E-B770-726CBECA2D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113682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A29C38E2-65FB-43EE-B7AB-FE767424E8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961048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A35EBB6E-2A13-45A4-9C55-AEEFAFFC19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937910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B89E22F6-CA1A-4F54-8999-F40F2812A9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4201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auto">
            <a:xfrm>
              <a:off x="0" y="1008"/>
              <a:ext cx="5774" cy="333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grpSp>
          <p:nvGrpSpPr>
            <p:cNvPr id="1034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62470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471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5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62473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474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6" name="Group 11"/>
            <p:cNvGrpSpPr>
              <a:grpSpLocks/>
            </p:cNvGrpSpPr>
            <p:nvPr/>
          </p:nvGrpSpPr>
          <p:grpSpPr bwMode="auto">
            <a:xfrm>
              <a:off x="82" y="22"/>
              <a:ext cx="5590" cy="891"/>
              <a:chOff x="82" y="22"/>
              <a:chExt cx="5590" cy="891"/>
            </a:xfrm>
          </p:grpSpPr>
          <p:grpSp>
            <p:nvGrpSpPr>
              <p:cNvPr id="1037" name="Group 12"/>
              <p:cNvGrpSpPr>
                <a:grpSpLocks/>
              </p:cNvGrpSpPr>
              <p:nvPr/>
            </p:nvGrpSpPr>
            <p:grpSpPr bwMode="auto">
              <a:xfrm>
                <a:off x="134" y="22"/>
                <a:ext cx="5538" cy="850"/>
                <a:chOff x="134" y="22"/>
                <a:chExt cx="5538" cy="850"/>
              </a:xfrm>
            </p:grpSpPr>
            <p:sp>
              <p:nvSpPr>
                <p:cNvPr id="1056" name="Freeform 13"/>
                <p:cNvSpPr>
                  <a:spLocks/>
                </p:cNvSpPr>
                <p:nvPr/>
              </p:nvSpPr>
              <p:spPr bwMode="auto">
                <a:xfrm>
                  <a:off x="5269" y="734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7" name="Freeform 14"/>
                <p:cNvSpPr>
                  <a:spLocks/>
                </p:cNvSpPr>
                <p:nvPr/>
              </p:nvSpPr>
              <p:spPr bwMode="auto">
                <a:xfrm>
                  <a:off x="5265" y="746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8" name="Freeform 15"/>
                <p:cNvSpPr>
                  <a:spLocks/>
                </p:cNvSpPr>
                <p:nvPr/>
              </p:nvSpPr>
              <p:spPr bwMode="auto">
                <a:xfrm>
                  <a:off x="475" y="725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9" name="Freeform 16"/>
                <p:cNvSpPr>
                  <a:spLocks/>
                </p:cNvSpPr>
                <p:nvPr/>
              </p:nvSpPr>
              <p:spPr bwMode="auto">
                <a:xfrm>
                  <a:off x="547" y="738"/>
                  <a:ext cx="88" cy="75"/>
                </a:xfrm>
                <a:custGeom>
                  <a:avLst/>
                  <a:gdLst>
                    <a:gd name="T0" fmla="*/ 87 w 88"/>
                    <a:gd name="T1" fmla="*/ 68 h 75"/>
                    <a:gd name="T2" fmla="*/ 76 w 88"/>
                    <a:gd name="T3" fmla="*/ 0 h 75"/>
                    <a:gd name="T4" fmla="*/ 33 w 88"/>
                    <a:gd name="T5" fmla="*/ 5 h 75"/>
                    <a:gd name="T6" fmla="*/ 0 w 88"/>
                    <a:gd name="T7" fmla="*/ 9 h 75"/>
                    <a:gd name="T8" fmla="*/ 9 w 88"/>
                    <a:gd name="T9" fmla="*/ 74 h 75"/>
                    <a:gd name="T10" fmla="*/ 12 w 88"/>
                    <a:gd name="T11" fmla="*/ 58 h 75"/>
                    <a:gd name="T12" fmla="*/ 22 w 88"/>
                    <a:gd name="T13" fmla="*/ 47 h 75"/>
                    <a:gd name="T14" fmla="*/ 40 w 88"/>
                    <a:gd name="T15" fmla="*/ 44 h 75"/>
                    <a:gd name="T16" fmla="*/ 60 w 88"/>
                    <a:gd name="T17" fmla="*/ 45 h 75"/>
                    <a:gd name="T18" fmla="*/ 76 w 88"/>
                    <a:gd name="T19" fmla="*/ 52 h 75"/>
                    <a:gd name="T20" fmla="*/ 87 w 88"/>
                    <a:gd name="T21" fmla="*/ 68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0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309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Freeform 18"/>
                <p:cNvSpPr>
                  <a:spLocks/>
                </p:cNvSpPr>
                <p:nvPr/>
              </p:nvSpPr>
              <p:spPr bwMode="auto">
                <a:xfrm>
                  <a:off x="1408" y="22"/>
                  <a:ext cx="2967" cy="457"/>
                </a:xfrm>
                <a:custGeom>
                  <a:avLst/>
                  <a:gdLst>
                    <a:gd name="T0" fmla="*/ 0 w 2967"/>
                    <a:gd name="T1" fmla="*/ 122 h 457"/>
                    <a:gd name="T2" fmla="*/ 207 w 2967"/>
                    <a:gd name="T3" fmla="*/ 78 h 457"/>
                    <a:gd name="T4" fmla="*/ 442 w 2967"/>
                    <a:gd name="T5" fmla="*/ 48 h 457"/>
                    <a:gd name="T6" fmla="*/ 640 w 2967"/>
                    <a:gd name="T7" fmla="*/ 32 h 457"/>
                    <a:gd name="T8" fmla="*/ 897 w 2967"/>
                    <a:gd name="T9" fmla="*/ 16 h 457"/>
                    <a:gd name="T10" fmla="*/ 1215 w 2967"/>
                    <a:gd name="T11" fmla="*/ 2 h 457"/>
                    <a:gd name="T12" fmla="*/ 1392 w 2967"/>
                    <a:gd name="T13" fmla="*/ 0 h 457"/>
                    <a:gd name="T14" fmla="*/ 1710 w 2967"/>
                    <a:gd name="T15" fmla="*/ 0 h 457"/>
                    <a:gd name="T16" fmla="*/ 1997 w 2967"/>
                    <a:gd name="T17" fmla="*/ 10 h 457"/>
                    <a:gd name="T18" fmla="*/ 2258 w 2967"/>
                    <a:gd name="T19" fmla="*/ 21 h 457"/>
                    <a:gd name="T20" fmla="*/ 2493 w 2967"/>
                    <a:gd name="T21" fmla="*/ 38 h 457"/>
                    <a:gd name="T22" fmla="*/ 2674 w 2967"/>
                    <a:gd name="T23" fmla="*/ 54 h 457"/>
                    <a:gd name="T24" fmla="*/ 2828 w 2967"/>
                    <a:gd name="T25" fmla="*/ 73 h 457"/>
                    <a:gd name="T26" fmla="*/ 2966 w 2967"/>
                    <a:gd name="T27" fmla="*/ 92 h 457"/>
                    <a:gd name="T28" fmla="*/ 2966 w 2967"/>
                    <a:gd name="T29" fmla="*/ 456 h 457"/>
                    <a:gd name="T30" fmla="*/ 2833 w 2967"/>
                    <a:gd name="T31" fmla="*/ 434 h 457"/>
                    <a:gd name="T32" fmla="*/ 2563 w 2967"/>
                    <a:gd name="T33" fmla="*/ 399 h 457"/>
                    <a:gd name="T34" fmla="*/ 2382 w 2967"/>
                    <a:gd name="T35" fmla="*/ 382 h 457"/>
                    <a:gd name="T36" fmla="*/ 2134 w 2967"/>
                    <a:gd name="T37" fmla="*/ 366 h 457"/>
                    <a:gd name="T38" fmla="*/ 1944 w 2967"/>
                    <a:gd name="T39" fmla="*/ 358 h 457"/>
                    <a:gd name="T40" fmla="*/ 1746 w 2967"/>
                    <a:gd name="T41" fmla="*/ 350 h 457"/>
                    <a:gd name="T42" fmla="*/ 1529 w 2967"/>
                    <a:gd name="T43" fmla="*/ 350 h 457"/>
                    <a:gd name="T44" fmla="*/ 1295 w 2967"/>
                    <a:gd name="T45" fmla="*/ 350 h 457"/>
                    <a:gd name="T46" fmla="*/ 1047 w 2967"/>
                    <a:gd name="T47" fmla="*/ 355 h 457"/>
                    <a:gd name="T48" fmla="*/ 853 w 2967"/>
                    <a:gd name="T49" fmla="*/ 363 h 457"/>
                    <a:gd name="T50" fmla="*/ 654 w 2967"/>
                    <a:gd name="T51" fmla="*/ 374 h 457"/>
                    <a:gd name="T52" fmla="*/ 468 w 2967"/>
                    <a:gd name="T53" fmla="*/ 388 h 457"/>
                    <a:gd name="T54" fmla="*/ 296 w 2967"/>
                    <a:gd name="T55" fmla="*/ 404 h 457"/>
                    <a:gd name="T56" fmla="*/ 150 w 2967"/>
                    <a:gd name="T57" fmla="*/ 423 h 457"/>
                    <a:gd name="T58" fmla="*/ 13 w 2967"/>
                    <a:gd name="T59" fmla="*/ 445 h 457"/>
                    <a:gd name="T60" fmla="*/ 0 w 2967"/>
                    <a:gd name="T61" fmla="*/ 122 h 45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2" name="Freeform 19"/>
                <p:cNvSpPr>
                  <a:spLocks/>
                </p:cNvSpPr>
                <p:nvPr/>
              </p:nvSpPr>
              <p:spPr bwMode="auto">
                <a:xfrm>
                  <a:off x="607" y="118"/>
                  <a:ext cx="823" cy="431"/>
                </a:xfrm>
                <a:custGeom>
                  <a:avLst/>
                  <a:gdLst>
                    <a:gd name="T0" fmla="*/ 815 w 823"/>
                    <a:gd name="T1" fmla="*/ 27 h 431"/>
                    <a:gd name="T2" fmla="*/ 822 w 823"/>
                    <a:gd name="T3" fmla="*/ 350 h 431"/>
                    <a:gd name="T4" fmla="*/ 746 w 823"/>
                    <a:gd name="T5" fmla="*/ 382 h 431"/>
                    <a:gd name="T6" fmla="*/ 676 w 823"/>
                    <a:gd name="T7" fmla="*/ 404 h 431"/>
                    <a:gd name="T8" fmla="*/ 619 w 823"/>
                    <a:gd name="T9" fmla="*/ 415 h 431"/>
                    <a:gd name="T10" fmla="*/ 571 w 823"/>
                    <a:gd name="T11" fmla="*/ 421 h 431"/>
                    <a:gd name="T12" fmla="*/ 517 w 823"/>
                    <a:gd name="T13" fmla="*/ 427 h 431"/>
                    <a:gd name="T14" fmla="*/ 427 w 823"/>
                    <a:gd name="T15" fmla="*/ 430 h 431"/>
                    <a:gd name="T16" fmla="*/ 344 w 823"/>
                    <a:gd name="T17" fmla="*/ 423 h 431"/>
                    <a:gd name="T18" fmla="*/ 259 w 823"/>
                    <a:gd name="T19" fmla="*/ 410 h 431"/>
                    <a:gd name="T20" fmla="*/ 177 w 823"/>
                    <a:gd name="T21" fmla="*/ 388 h 431"/>
                    <a:gd name="T22" fmla="*/ 105 w 823"/>
                    <a:gd name="T23" fmla="*/ 358 h 431"/>
                    <a:gd name="T24" fmla="*/ 41 w 823"/>
                    <a:gd name="T25" fmla="*/ 325 h 431"/>
                    <a:gd name="T26" fmla="*/ 0 w 823"/>
                    <a:gd name="T27" fmla="*/ 294 h 431"/>
                    <a:gd name="T28" fmla="*/ 0 w 823"/>
                    <a:gd name="T29" fmla="*/ 0 h 431"/>
                    <a:gd name="T30" fmla="*/ 46 w 823"/>
                    <a:gd name="T31" fmla="*/ 25 h 431"/>
                    <a:gd name="T32" fmla="*/ 105 w 823"/>
                    <a:gd name="T33" fmla="*/ 47 h 431"/>
                    <a:gd name="T34" fmla="*/ 175 w 823"/>
                    <a:gd name="T35" fmla="*/ 66 h 431"/>
                    <a:gd name="T36" fmla="*/ 244 w 823"/>
                    <a:gd name="T37" fmla="*/ 81 h 431"/>
                    <a:gd name="T38" fmla="*/ 314 w 823"/>
                    <a:gd name="T39" fmla="*/ 89 h 431"/>
                    <a:gd name="T40" fmla="*/ 361 w 823"/>
                    <a:gd name="T41" fmla="*/ 93 h 431"/>
                    <a:gd name="T42" fmla="*/ 401 w 823"/>
                    <a:gd name="T43" fmla="*/ 95 h 431"/>
                    <a:gd name="T44" fmla="*/ 471 w 823"/>
                    <a:gd name="T45" fmla="*/ 95 h 431"/>
                    <a:gd name="T46" fmla="*/ 515 w 823"/>
                    <a:gd name="T47" fmla="*/ 92 h 431"/>
                    <a:gd name="T48" fmla="*/ 555 w 823"/>
                    <a:gd name="T49" fmla="*/ 87 h 431"/>
                    <a:gd name="T50" fmla="*/ 600 w 823"/>
                    <a:gd name="T51" fmla="*/ 84 h 431"/>
                    <a:gd name="T52" fmla="*/ 640 w 823"/>
                    <a:gd name="T53" fmla="*/ 76 h 431"/>
                    <a:gd name="T54" fmla="*/ 689 w 823"/>
                    <a:gd name="T55" fmla="*/ 67 h 431"/>
                    <a:gd name="T56" fmla="*/ 733 w 823"/>
                    <a:gd name="T57" fmla="*/ 55 h 431"/>
                    <a:gd name="T58" fmla="*/ 777 w 823"/>
                    <a:gd name="T59" fmla="*/ 41 h 431"/>
                    <a:gd name="T60" fmla="*/ 815 w 823"/>
                    <a:gd name="T61" fmla="*/ 27 h 43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3" name="Freeform 20"/>
                <p:cNvSpPr>
                  <a:spLocks/>
                </p:cNvSpPr>
                <p:nvPr/>
              </p:nvSpPr>
              <p:spPr bwMode="auto">
                <a:xfrm>
                  <a:off x="154" y="533"/>
                  <a:ext cx="551" cy="339"/>
                </a:xfrm>
                <a:custGeom>
                  <a:avLst/>
                  <a:gdLst>
                    <a:gd name="T0" fmla="*/ 16 w 551"/>
                    <a:gd name="T1" fmla="*/ 53 h 339"/>
                    <a:gd name="T2" fmla="*/ 0 w 551"/>
                    <a:gd name="T3" fmla="*/ 122 h 339"/>
                    <a:gd name="T4" fmla="*/ 10 w 551"/>
                    <a:gd name="T5" fmla="*/ 146 h 339"/>
                    <a:gd name="T6" fmla="*/ 33 w 551"/>
                    <a:gd name="T7" fmla="*/ 183 h 339"/>
                    <a:gd name="T8" fmla="*/ 57 w 551"/>
                    <a:gd name="T9" fmla="*/ 216 h 339"/>
                    <a:gd name="T10" fmla="*/ 85 w 551"/>
                    <a:gd name="T11" fmla="*/ 244 h 339"/>
                    <a:gd name="T12" fmla="*/ 120 w 551"/>
                    <a:gd name="T13" fmla="*/ 271 h 339"/>
                    <a:gd name="T14" fmla="*/ 153 w 551"/>
                    <a:gd name="T15" fmla="*/ 290 h 339"/>
                    <a:gd name="T16" fmla="*/ 189 w 551"/>
                    <a:gd name="T17" fmla="*/ 308 h 339"/>
                    <a:gd name="T18" fmla="*/ 235 w 551"/>
                    <a:gd name="T19" fmla="*/ 324 h 339"/>
                    <a:gd name="T20" fmla="*/ 270 w 551"/>
                    <a:gd name="T21" fmla="*/ 332 h 339"/>
                    <a:gd name="T22" fmla="*/ 312 w 551"/>
                    <a:gd name="T23" fmla="*/ 338 h 339"/>
                    <a:gd name="T24" fmla="*/ 351 w 551"/>
                    <a:gd name="T25" fmla="*/ 338 h 339"/>
                    <a:gd name="T26" fmla="*/ 393 w 551"/>
                    <a:gd name="T27" fmla="*/ 333 h 339"/>
                    <a:gd name="T28" fmla="*/ 436 w 551"/>
                    <a:gd name="T29" fmla="*/ 321 h 339"/>
                    <a:gd name="T30" fmla="*/ 475 w 551"/>
                    <a:gd name="T31" fmla="*/ 302 h 339"/>
                    <a:gd name="T32" fmla="*/ 498 w 551"/>
                    <a:gd name="T33" fmla="*/ 286 h 339"/>
                    <a:gd name="T34" fmla="*/ 526 w 551"/>
                    <a:gd name="T35" fmla="*/ 262 h 339"/>
                    <a:gd name="T36" fmla="*/ 541 w 551"/>
                    <a:gd name="T37" fmla="*/ 243 h 339"/>
                    <a:gd name="T38" fmla="*/ 550 w 551"/>
                    <a:gd name="T39" fmla="*/ 226 h 339"/>
                    <a:gd name="T40" fmla="*/ 550 w 551"/>
                    <a:gd name="T41" fmla="*/ 208 h 339"/>
                    <a:gd name="T42" fmla="*/ 544 w 551"/>
                    <a:gd name="T43" fmla="*/ 187 h 339"/>
                    <a:gd name="T44" fmla="*/ 532 w 551"/>
                    <a:gd name="T45" fmla="*/ 170 h 339"/>
                    <a:gd name="T46" fmla="*/ 523 w 551"/>
                    <a:gd name="T47" fmla="*/ 135 h 339"/>
                    <a:gd name="T48" fmla="*/ 519 w 551"/>
                    <a:gd name="T49" fmla="*/ 116 h 339"/>
                    <a:gd name="T50" fmla="*/ 267 w 551"/>
                    <a:gd name="T51" fmla="*/ 132 h 339"/>
                    <a:gd name="T52" fmla="*/ 234 w 551"/>
                    <a:gd name="T53" fmla="*/ 126 h 339"/>
                    <a:gd name="T54" fmla="*/ 193 w 551"/>
                    <a:gd name="T55" fmla="*/ 113 h 339"/>
                    <a:gd name="T56" fmla="*/ 162 w 551"/>
                    <a:gd name="T57" fmla="*/ 97 h 339"/>
                    <a:gd name="T58" fmla="*/ 129 w 551"/>
                    <a:gd name="T59" fmla="*/ 77 h 339"/>
                    <a:gd name="T60" fmla="*/ 97 w 551"/>
                    <a:gd name="T61" fmla="*/ 48 h 339"/>
                    <a:gd name="T62" fmla="*/ 78 w 551"/>
                    <a:gd name="T63" fmla="*/ 24 h 339"/>
                    <a:gd name="T64" fmla="*/ 60 w 551"/>
                    <a:gd name="T65" fmla="*/ 0 h 339"/>
                    <a:gd name="T66" fmla="*/ 16 w 551"/>
                    <a:gd name="T67" fmla="*/ 53 h 33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4" name="Freeform 21"/>
                <p:cNvSpPr>
                  <a:spLocks/>
                </p:cNvSpPr>
                <p:nvPr/>
              </p:nvSpPr>
              <p:spPr bwMode="auto">
                <a:xfrm>
                  <a:off x="134" y="119"/>
                  <a:ext cx="475" cy="552"/>
                </a:xfrm>
                <a:custGeom>
                  <a:avLst/>
                  <a:gdLst>
                    <a:gd name="T0" fmla="*/ 474 w 475"/>
                    <a:gd name="T1" fmla="*/ 0 h 552"/>
                    <a:gd name="T2" fmla="*/ 474 w 475"/>
                    <a:gd name="T3" fmla="*/ 294 h 552"/>
                    <a:gd name="T4" fmla="*/ 446 w 475"/>
                    <a:gd name="T5" fmla="*/ 291 h 552"/>
                    <a:gd name="T6" fmla="*/ 411 w 475"/>
                    <a:gd name="T7" fmla="*/ 293 h 552"/>
                    <a:gd name="T8" fmla="*/ 353 w 475"/>
                    <a:gd name="T9" fmla="*/ 299 h 552"/>
                    <a:gd name="T10" fmla="*/ 296 w 475"/>
                    <a:gd name="T11" fmla="*/ 310 h 552"/>
                    <a:gd name="T12" fmla="*/ 243 w 475"/>
                    <a:gd name="T13" fmla="*/ 323 h 552"/>
                    <a:gd name="T14" fmla="*/ 200 w 475"/>
                    <a:gd name="T15" fmla="*/ 339 h 552"/>
                    <a:gd name="T16" fmla="*/ 149 w 475"/>
                    <a:gd name="T17" fmla="*/ 364 h 552"/>
                    <a:gd name="T18" fmla="*/ 110 w 475"/>
                    <a:gd name="T19" fmla="*/ 390 h 552"/>
                    <a:gd name="T20" fmla="*/ 81 w 475"/>
                    <a:gd name="T21" fmla="*/ 415 h 552"/>
                    <a:gd name="T22" fmla="*/ 60 w 475"/>
                    <a:gd name="T23" fmla="*/ 439 h 552"/>
                    <a:gd name="T24" fmla="*/ 47 w 475"/>
                    <a:gd name="T25" fmla="*/ 461 h 552"/>
                    <a:gd name="T26" fmla="*/ 35 w 475"/>
                    <a:gd name="T27" fmla="*/ 488 h 552"/>
                    <a:gd name="T28" fmla="*/ 30 w 475"/>
                    <a:gd name="T29" fmla="*/ 513 h 552"/>
                    <a:gd name="T30" fmla="*/ 23 w 475"/>
                    <a:gd name="T31" fmla="*/ 551 h 552"/>
                    <a:gd name="T32" fmla="*/ 17 w 475"/>
                    <a:gd name="T33" fmla="*/ 518 h 552"/>
                    <a:gd name="T34" fmla="*/ 8 w 475"/>
                    <a:gd name="T35" fmla="*/ 481 h 552"/>
                    <a:gd name="T36" fmla="*/ 5 w 475"/>
                    <a:gd name="T37" fmla="*/ 453 h 552"/>
                    <a:gd name="T38" fmla="*/ 0 w 475"/>
                    <a:gd name="T39" fmla="*/ 420 h 552"/>
                    <a:gd name="T40" fmla="*/ 2 w 475"/>
                    <a:gd name="T41" fmla="*/ 393 h 552"/>
                    <a:gd name="T42" fmla="*/ 8 w 475"/>
                    <a:gd name="T43" fmla="*/ 361 h 552"/>
                    <a:gd name="T44" fmla="*/ 15 w 475"/>
                    <a:gd name="T45" fmla="*/ 317 h 552"/>
                    <a:gd name="T46" fmla="*/ 30 w 475"/>
                    <a:gd name="T47" fmla="*/ 279 h 552"/>
                    <a:gd name="T48" fmla="*/ 50 w 475"/>
                    <a:gd name="T49" fmla="*/ 238 h 552"/>
                    <a:gd name="T50" fmla="*/ 75 w 475"/>
                    <a:gd name="T51" fmla="*/ 196 h 552"/>
                    <a:gd name="T52" fmla="*/ 111 w 475"/>
                    <a:gd name="T53" fmla="*/ 152 h 552"/>
                    <a:gd name="T54" fmla="*/ 152 w 475"/>
                    <a:gd name="T55" fmla="*/ 116 h 552"/>
                    <a:gd name="T56" fmla="*/ 188 w 475"/>
                    <a:gd name="T57" fmla="*/ 87 h 552"/>
                    <a:gd name="T58" fmla="*/ 233 w 475"/>
                    <a:gd name="T59" fmla="*/ 60 h 552"/>
                    <a:gd name="T60" fmla="*/ 279 w 475"/>
                    <a:gd name="T61" fmla="*/ 40 h 552"/>
                    <a:gd name="T62" fmla="*/ 333 w 475"/>
                    <a:gd name="T63" fmla="*/ 21 h 552"/>
                    <a:gd name="T64" fmla="*/ 380 w 475"/>
                    <a:gd name="T65" fmla="*/ 10 h 552"/>
                    <a:gd name="T66" fmla="*/ 435 w 475"/>
                    <a:gd name="T67" fmla="*/ 3 h 552"/>
                    <a:gd name="T68" fmla="*/ 474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" name="Freeform 22"/>
                <p:cNvSpPr>
                  <a:spLocks/>
                </p:cNvSpPr>
                <p:nvPr/>
              </p:nvSpPr>
              <p:spPr bwMode="auto">
                <a:xfrm>
                  <a:off x="422" y="687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6" name="Freeform 23"/>
                <p:cNvSpPr>
                  <a:spLocks/>
                </p:cNvSpPr>
                <p:nvPr/>
              </p:nvSpPr>
              <p:spPr bwMode="auto">
                <a:xfrm>
                  <a:off x="494" y="700"/>
                  <a:ext cx="88" cy="74"/>
                </a:xfrm>
                <a:custGeom>
                  <a:avLst/>
                  <a:gdLst>
                    <a:gd name="T0" fmla="*/ 87 w 88"/>
                    <a:gd name="T1" fmla="*/ 67 h 74"/>
                    <a:gd name="T2" fmla="*/ 76 w 88"/>
                    <a:gd name="T3" fmla="*/ 0 h 74"/>
                    <a:gd name="T4" fmla="*/ 33 w 88"/>
                    <a:gd name="T5" fmla="*/ 5 h 74"/>
                    <a:gd name="T6" fmla="*/ 0 w 88"/>
                    <a:gd name="T7" fmla="*/ 8 h 74"/>
                    <a:gd name="T8" fmla="*/ 9 w 88"/>
                    <a:gd name="T9" fmla="*/ 73 h 74"/>
                    <a:gd name="T10" fmla="*/ 12 w 88"/>
                    <a:gd name="T11" fmla="*/ 57 h 74"/>
                    <a:gd name="T12" fmla="*/ 22 w 88"/>
                    <a:gd name="T13" fmla="*/ 47 h 74"/>
                    <a:gd name="T14" fmla="*/ 40 w 88"/>
                    <a:gd name="T15" fmla="*/ 43 h 74"/>
                    <a:gd name="T16" fmla="*/ 60 w 88"/>
                    <a:gd name="T17" fmla="*/ 44 h 74"/>
                    <a:gd name="T18" fmla="*/ 76 w 88"/>
                    <a:gd name="T19" fmla="*/ 51 h 74"/>
                    <a:gd name="T20" fmla="*/ 87 w 88"/>
                    <a:gd name="T21" fmla="*/ 67 h 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7" name="Freeform 24"/>
                <p:cNvSpPr>
                  <a:spLocks/>
                </p:cNvSpPr>
                <p:nvPr/>
              </p:nvSpPr>
              <p:spPr bwMode="auto">
                <a:xfrm>
                  <a:off x="386" y="479"/>
                  <a:ext cx="319" cy="286"/>
                </a:xfrm>
                <a:custGeom>
                  <a:avLst/>
                  <a:gdLst>
                    <a:gd name="T0" fmla="*/ 317 w 319"/>
                    <a:gd name="T1" fmla="*/ 275 h 286"/>
                    <a:gd name="T2" fmla="*/ 315 w 319"/>
                    <a:gd name="T3" fmla="*/ 254 h 286"/>
                    <a:gd name="T4" fmla="*/ 306 w 319"/>
                    <a:gd name="T5" fmla="*/ 235 h 286"/>
                    <a:gd name="T6" fmla="*/ 299 w 319"/>
                    <a:gd name="T7" fmla="*/ 219 h 286"/>
                    <a:gd name="T8" fmla="*/ 294 w 319"/>
                    <a:gd name="T9" fmla="*/ 194 h 286"/>
                    <a:gd name="T10" fmla="*/ 288 w 319"/>
                    <a:gd name="T11" fmla="*/ 161 h 286"/>
                    <a:gd name="T12" fmla="*/ 284 w 319"/>
                    <a:gd name="T13" fmla="*/ 126 h 286"/>
                    <a:gd name="T14" fmla="*/ 281 w 319"/>
                    <a:gd name="T15" fmla="*/ 94 h 286"/>
                    <a:gd name="T16" fmla="*/ 279 w 319"/>
                    <a:gd name="T17" fmla="*/ 67 h 286"/>
                    <a:gd name="T18" fmla="*/ 278 w 319"/>
                    <a:gd name="T19" fmla="*/ 43 h 286"/>
                    <a:gd name="T20" fmla="*/ 270 w 319"/>
                    <a:gd name="T21" fmla="*/ 29 h 286"/>
                    <a:gd name="T22" fmla="*/ 255 w 319"/>
                    <a:gd name="T23" fmla="*/ 16 h 286"/>
                    <a:gd name="T24" fmla="*/ 240 w 319"/>
                    <a:gd name="T25" fmla="*/ 9 h 286"/>
                    <a:gd name="T26" fmla="*/ 216 w 319"/>
                    <a:gd name="T27" fmla="*/ 2 h 286"/>
                    <a:gd name="T28" fmla="*/ 189 w 319"/>
                    <a:gd name="T29" fmla="*/ 0 h 286"/>
                    <a:gd name="T30" fmla="*/ 147 w 319"/>
                    <a:gd name="T31" fmla="*/ 0 h 286"/>
                    <a:gd name="T32" fmla="*/ 110 w 319"/>
                    <a:gd name="T33" fmla="*/ 2 h 286"/>
                    <a:gd name="T34" fmla="*/ 74 w 319"/>
                    <a:gd name="T35" fmla="*/ 9 h 286"/>
                    <a:gd name="T36" fmla="*/ 41 w 319"/>
                    <a:gd name="T37" fmla="*/ 21 h 286"/>
                    <a:gd name="T38" fmla="*/ 20 w 319"/>
                    <a:gd name="T39" fmla="*/ 35 h 286"/>
                    <a:gd name="T40" fmla="*/ 8 w 319"/>
                    <a:gd name="T41" fmla="*/ 47 h 286"/>
                    <a:gd name="T42" fmla="*/ 0 w 319"/>
                    <a:gd name="T43" fmla="*/ 61 h 286"/>
                    <a:gd name="T44" fmla="*/ 2 w 319"/>
                    <a:gd name="T45" fmla="*/ 75 h 286"/>
                    <a:gd name="T46" fmla="*/ 5 w 319"/>
                    <a:gd name="T47" fmla="*/ 89 h 286"/>
                    <a:gd name="T48" fmla="*/ 15 w 319"/>
                    <a:gd name="T49" fmla="*/ 104 h 286"/>
                    <a:gd name="T50" fmla="*/ 23 w 319"/>
                    <a:gd name="T51" fmla="*/ 123 h 286"/>
                    <a:gd name="T52" fmla="*/ 27 w 319"/>
                    <a:gd name="T53" fmla="*/ 149 h 286"/>
                    <a:gd name="T54" fmla="*/ 30 w 319"/>
                    <a:gd name="T55" fmla="*/ 176 h 286"/>
                    <a:gd name="T56" fmla="*/ 35 w 319"/>
                    <a:gd name="T57" fmla="*/ 200 h 286"/>
                    <a:gd name="T58" fmla="*/ 36 w 319"/>
                    <a:gd name="T59" fmla="*/ 235 h 286"/>
                    <a:gd name="T60" fmla="*/ 38 w 319"/>
                    <a:gd name="T61" fmla="*/ 265 h 286"/>
                    <a:gd name="T62" fmla="*/ 38 w 319"/>
                    <a:gd name="T63" fmla="*/ 285 h 286"/>
                    <a:gd name="T64" fmla="*/ 48 w 319"/>
                    <a:gd name="T65" fmla="*/ 260 h 286"/>
                    <a:gd name="T66" fmla="*/ 68 w 319"/>
                    <a:gd name="T67" fmla="*/ 248 h 286"/>
                    <a:gd name="T68" fmla="*/ 86 w 319"/>
                    <a:gd name="T69" fmla="*/ 241 h 286"/>
                    <a:gd name="T70" fmla="*/ 108 w 319"/>
                    <a:gd name="T71" fmla="*/ 236 h 286"/>
                    <a:gd name="T72" fmla="*/ 143 w 319"/>
                    <a:gd name="T73" fmla="*/ 229 h 286"/>
                    <a:gd name="T74" fmla="*/ 177 w 319"/>
                    <a:gd name="T75" fmla="*/ 228 h 286"/>
                    <a:gd name="T76" fmla="*/ 197 w 319"/>
                    <a:gd name="T77" fmla="*/ 228 h 286"/>
                    <a:gd name="T78" fmla="*/ 228 w 319"/>
                    <a:gd name="T79" fmla="*/ 230 h 286"/>
                    <a:gd name="T80" fmla="*/ 264 w 319"/>
                    <a:gd name="T81" fmla="*/ 237 h 286"/>
                    <a:gd name="T82" fmla="*/ 287 w 319"/>
                    <a:gd name="T83" fmla="*/ 246 h 286"/>
                    <a:gd name="T84" fmla="*/ 302 w 319"/>
                    <a:gd name="T85" fmla="*/ 255 h 286"/>
                    <a:gd name="T86" fmla="*/ 318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8" name="Freeform 25"/>
                <p:cNvSpPr>
                  <a:spLocks/>
                </p:cNvSpPr>
                <p:nvPr/>
              </p:nvSpPr>
              <p:spPr bwMode="auto">
                <a:xfrm>
                  <a:off x="5101" y="537"/>
                  <a:ext cx="551" cy="335"/>
                </a:xfrm>
                <a:custGeom>
                  <a:avLst/>
                  <a:gdLst>
                    <a:gd name="T0" fmla="*/ 534 w 551"/>
                    <a:gd name="T1" fmla="*/ 48 h 335"/>
                    <a:gd name="T2" fmla="*/ 550 w 551"/>
                    <a:gd name="T3" fmla="*/ 117 h 335"/>
                    <a:gd name="T4" fmla="*/ 540 w 551"/>
                    <a:gd name="T5" fmla="*/ 142 h 335"/>
                    <a:gd name="T6" fmla="*/ 517 w 551"/>
                    <a:gd name="T7" fmla="*/ 179 h 335"/>
                    <a:gd name="T8" fmla="*/ 493 w 551"/>
                    <a:gd name="T9" fmla="*/ 212 h 335"/>
                    <a:gd name="T10" fmla="*/ 465 w 551"/>
                    <a:gd name="T11" fmla="*/ 239 h 335"/>
                    <a:gd name="T12" fmla="*/ 430 w 551"/>
                    <a:gd name="T13" fmla="*/ 267 h 335"/>
                    <a:gd name="T14" fmla="*/ 397 w 551"/>
                    <a:gd name="T15" fmla="*/ 286 h 335"/>
                    <a:gd name="T16" fmla="*/ 361 w 551"/>
                    <a:gd name="T17" fmla="*/ 304 h 335"/>
                    <a:gd name="T18" fmla="*/ 315 w 551"/>
                    <a:gd name="T19" fmla="*/ 320 h 335"/>
                    <a:gd name="T20" fmla="*/ 280 w 551"/>
                    <a:gd name="T21" fmla="*/ 328 h 335"/>
                    <a:gd name="T22" fmla="*/ 238 w 551"/>
                    <a:gd name="T23" fmla="*/ 334 h 335"/>
                    <a:gd name="T24" fmla="*/ 199 w 551"/>
                    <a:gd name="T25" fmla="*/ 334 h 335"/>
                    <a:gd name="T26" fmla="*/ 157 w 551"/>
                    <a:gd name="T27" fmla="*/ 329 h 335"/>
                    <a:gd name="T28" fmla="*/ 114 w 551"/>
                    <a:gd name="T29" fmla="*/ 317 h 335"/>
                    <a:gd name="T30" fmla="*/ 75 w 551"/>
                    <a:gd name="T31" fmla="*/ 298 h 335"/>
                    <a:gd name="T32" fmla="*/ 52 w 551"/>
                    <a:gd name="T33" fmla="*/ 282 h 335"/>
                    <a:gd name="T34" fmla="*/ 24 w 551"/>
                    <a:gd name="T35" fmla="*/ 258 h 335"/>
                    <a:gd name="T36" fmla="*/ 9 w 551"/>
                    <a:gd name="T37" fmla="*/ 238 h 335"/>
                    <a:gd name="T38" fmla="*/ 0 w 551"/>
                    <a:gd name="T39" fmla="*/ 222 h 335"/>
                    <a:gd name="T40" fmla="*/ 0 w 551"/>
                    <a:gd name="T41" fmla="*/ 204 h 335"/>
                    <a:gd name="T42" fmla="*/ 6 w 551"/>
                    <a:gd name="T43" fmla="*/ 182 h 335"/>
                    <a:gd name="T44" fmla="*/ 18 w 551"/>
                    <a:gd name="T45" fmla="*/ 166 h 335"/>
                    <a:gd name="T46" fmla="*/ 27 w 551"/>
                    <a:gd name="T47" fmla="*/ 131 h 335"/>
                    <a:gd name="T48" fmla="*/ 31 w 551"/>
                    <a:gd name="T49" fmla="*/ 112 h 335"/>
                    <a:gd name="T50" fmla="*/ 283 w 551"/>
                    <a:gd name="T51" fmla="*/ 128 h 335"/>
                    <a:gd name="T52" fmla="*/ 316 w 551"/>
                    <a:gd name="T53" fmla="*/ 122 h 335"/>
                    <a:gd name="T54" fmla="*/ 357 w 551"/>
                    <a:gd name="T55" fmla="*/ 109 h 335"/>
                    <a:gd name="T56" fmla="*/ 388 w 551"/>
                    <a:gd name="T57" fmla="*/ 93 h 335"/>
                    <a:gd name="T58" fmla="*/ 421 w 551"/>
                    <a:gd name="T59" fmla="*/ 73 h 335"/>
                    <a:gd name="T60" fmla="*/ 453 w 551"/>
                    <a:gd name="T61" fmla="*/ 44 h 335"/>
                    <a:gd name="T62" fmla="*/ 472 w 551"/>
                    <a:gd name="T63" fmla="*/ 19 h 335"/>
                    <a:gd name="T64" fmla="*/ 486 w 551"/>
                    <a:gd name="T65" fmla="*/ 0 h 335"/>
                    <a:gd name="T66" fmla="*/ 534 w 551"/>
                    <a:gd name="T67" fmla="*/ 48 h 3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26"/>
                <p:cNvSpPr>
                  <a:spLocks/>
                </p:cNvSpPr>
                <p:nvPr/>
              </p:nvSpPr>
              <p:spPr bwMode="auto">
                <a:xfrm>
                  <a:off x="5197" y="119"/>
                  <a:ext cx="475" cy="552"/>
                </a:xfrm>
                <a:custGeom>
                  <a:avLst/>
                  <a:gdLst>
                    <a:gd name="T0" fmla="*/ 0 w 475"/>
                    <a:gd name="T1" fmla="*/ 0 h 552"/>
                    <a:gd name="T2" fmla="*/ 0 w 475"/>
                    <a:gd name="T3" fmla="*/ 294 h 552"/>
                    <a:gd name="T4" fmla="*/ 28 w 475"/>
                    <a:gd name="T5" fmla="*/ 291 h 552"/>
                    <a:gd name="T6" fmla="*/ 63 w 475"/>
                    <a:gd name="T7" fmla="*/ 293 h 552"/>
                    <a:gd name="T8" fmla="*/ 121 w 475"/>
                    <a:gd name="T9" fmla="*/ 299 h 552"/>
                    <a:gd name="T10" fmla="*/ 178 w 475"/>
                    <a:gd name="T11" fmla="*/ 310 h 552"/>
                    <a:gd name="T12" fmla="*/ 231 w 475"/>
                    <a:gd name="T13" fmla="*/ 323 h 552"/>
                    <a:gd name="T14" fmla="*/ 274 w 475"/>
                    <a:gd name="T15" fmla="*/ 339 h 552"/>
                    <a:gd name="T16" fmla="*/ 325 w 475"/>
                    <a:gd name="T17" fmla="*/ 364 h 552"/>
                    <a:gd name="T18" fmla="*/ 364 w 475"/>
                    <a:gd name="T19" fmla="*/ 390 h 552"/>
                    <a:gd name="T20" fmla="*/ 393 w 475"/>
                    <a:gd name="T21" fmla="*/ 415 h 552"/>
                    <a:gd name="T22" fmla="*/ 414 w 475"/>
                    <a:gd name="T23" fmla="*/ 439 h 552"/>
                    <a:gd name="T24" fmla="*/ 427 w 475"/>
                    <a:gd name="T25" fmla="*/ 461 h 552"/>
                    <a:gd name="T26" fmla="*/ 439 w 475"/>
                    <a:gd name="T27" fmla="*/ 488 h 552"/>
                    <a:gd name="T28" fmla="*/ 444 w 475"/>
                    <a:gd name="T29" fmla="*/ 513 h 552"/>
                    <a:gd name="T30" fmla="*/ 451 w 475"/>
                    <a:gd name="T31" fmla="*/ 551 h 552"/>
                    <a:gd name="T32" fmla="*/ 457 w 475"/>
                    <a:gd name="T33" fmla="*/ 518 h 552"/>
                    <a:gd name="T34" fmla="*/ 466 w 475"/>
                    <a:gd name="T35" fmla="*/ 481 h 552"/>
                    <a:gd name="T36" fmla="*/ 469 w 475"/>
                    <a:gd name="T37" fmla="*/ 453 h 552"/>
                    <a:gd name="T38" fmla="*/ 474 w 475"/>
                    <a:gd name="T39" fmla="*/ 420 h 552"/>
                    <a:gd name="T40" fmla="*/ 472 w 475"/>
                    <a:gd name="T41" fmla="*/ 393 h 552"/>
                    <a:gd name="T42" fmla="*/ 466 w 475"/>
                    <a:gd name="T43" fmla="*/ 361 h 552"/>
                    <a:gd name="T44" fmla="*/ 459 w 475"/>
                    <a:gd name="T45" fmla="*/ 317 h 552"/>
                    <a:gd name="T46" fmla="*/ 444 w 475"/>
                    <a:gd name="T47" fmla="*/ 279 h 552"/>
                    <a:gd name="T48" fmla="*/ 424 w 475"/>
                    <a:gd name="T49" fmla="*/ 238 h 552"/>
                    <a:gd name="T50" fmla="*/ 399 w 475"/>
                    <a:gd name="T51" fmla="*/ 196 h 552"/>
                    <a:gd name="T52" fmla="*/ 363 w 475"/>
                    <a:gd name="T53" fmla="*/ 152 h 552"/>
                    <a:gd name="T54" fmla="*/ 322 w 475"/>
                    <a:gd name="T55" fmla="*/ 116 h 552"/>
                    <a:gd name="T56" fmla="*/ 286 w 475"/>
                    <a:gd name="T57" fmla="*/ 87 h 552"/>
                    <a:gd name="T58" fmla="*/ 241 w 475"/>
                    <a:gd name="T59" fmla="*/ 60 h 552"/>
                    <a:gd name="T60" fmla="*/ 195 w 475"/>
                    <a:gd name="T61" fmla="*/ 40 h 552"/>
                    <a:gd name="T62" fmla="*/ 141 w 475"/>
                    <a:gd name="T63" fmla="*/ 21 h 552"/>
                    <a:gd name="T64" fmla="*/ 94 w 475"/>
                    <a:gd name="T65" fmla="*/ 10 h 552"/>
                    <a:gd name="T66" fmla="*/ 39 w 475"/>
                    <a:gd name="T67" fmla="*/ 3 h 552"/>
                    <a:gd name="T68" fmla="*/ 0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Freeform 27"/>
                <p:cNvSpPr>
                  <a:spLocks/>
                </p:cNvSpPr>
                <p:nvPr/>
              </p:nvSpPr>
              <p:spPr bwMode="auto">
                <a:xfrm>
                  <a:off x="5228" y="687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1" name="Freeform 28"/>
                <p:cNvSpPr>
                  <a:spLocks/>
                </p:cNvSpPr>
                <p:nvPr/>
              </p:nvSpPr>
              <p:spPr bwMode="auto">
                <a:xfrm>
                  <a:off x="5224" y="699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2" name="Freeform 29"/>
                <p:cNvSpPr>
                  <a:spLocks/>
                </p:cNvSpPr>
                <p:nvPr/>
              </p:nvSpPr>
              <p:spPr bwMode="auto">
                <a:xfrm>
                  <a:off x="5101" y="479"/>
                  <a:ext cx="319" cy="286"/>
                </a:xfrm>
                <a:custGeom>
                  <a:avLst/>
                  <a:gdLst>
                    <a:gd name="T0" fmla="*/ 1 w 319"/>
                    <a:gd name="T1" fmla="*/ 275 h 286"/>
                    <a:gd name="T2" fmla="*/ 3 w 319"/>
                    <a:gd name="T3" fmla="*/ 254 h 286"/>
                    <a:gd name="T4" fmla="*/ 12 w 319"/>
                    <a:gd name="T5" fmla="*/ 235 h 286"/>
                    <a:gd name="T6" fmla="*/ 19 w 319"/>
                    <a:gd name="T7" fmla="*/ 219 h 286"/>
                    <a:gd name="T8" fmla="*/ 24 w 319"/>
                    <a:gd name="T9" fmla="*/ 194 h 286"/>
                    <a:gd name="T10" fmla="*/ 30 w 319"/>
                    <a:gd name="T11" fmla="*/ 161 h 286"/>
                    <a:gd name="T12" fmla="*/ 34 w 319"/>
                    <a:gd name="T13" fmla="*/ 126 h 286"/>
                    <a:gd name="T14" fmla="*/ 37 w 319"/>
                    <a:gd name="T15" fmla="*/ 94 h 286"/>
                    <a:gd name="T16" fmla="*/ 39 w 319"/>
                    <a:gd name="T17" fmla="*/ 67 h 286"/>
                    <a:gd name="T18" fmla="*/ 40 w 319"/>
                    <a:gd name="T19" fmla="*/ 43 h 286"/>
                    <a:gd name="T20" fmla="*/ 48 w 319"/>
                    <a:gd name="T21" fmla="*/ 29 h 286"/>
                    <a:gd name="T22" fmla="*/ 63 w 319"/>
                    <a:gd name="T23" fmla="*/ 16 h 286"/>
                    <a:gd name="T24" fmla="*/ 78 w 319"/>
                    <a:gd name="T25" fmla="*/ 9 h 286"/>
                    <a:gd name="T26" fmla="*/ 102 w 319"/>
                    <a:gd name="T27" fmla="*/ 2 h 286"/>
                    <a:gd name="T28" fmla="*/ 129 w 319"/>
                    <a:gd name="T29" fmla="*/ 0 h 286"/>
                    <a:gd name="T30" fmla="*/ 171 w 319"/>
                    <a:gd name="T31" fmla="*/ 0 h 286"/>
                    <a:gd name="T32" fmla="*/ 208 w 319"/>
                    <a:gd name="T33" fmla="*/ 2 h 286"/>
                    <a:gd name="T34" fmla="*/ 244 w 319"/>
                    <a:gd name="T35" fmla="*/ 9 h 286"/>
                    <a:gd name="T36" fmla="*/ 277 w 319"/>
                    <a:gd name="T37" fmla="*/ 21 h 286"/>
                    <a:gd name="T38" fmla="*/ 298 w 319"/>
                    <a:gd name="T39" fmla="*/ 35 h 286"/>
                    <a:gd name="T40" fmla="*/ 310 w 319"/>
                    <a:gd name="T41" fmla="*/ 47 h 286"/>
                    <a:gd name="T42" fmla="*/ 318 w 319"/>
                    <a:gd name="T43" fmla="*/ 61 h 286"/>
                    <a:gd name="T44" fmla="*/ 316 w 319"/>
                    <a:gd name="T45" fmla="*/ 75 h 286"/>
                    <a:gd name="T46" fmla="*/ 313 w 319"/>
                    <a:gd name="T47" fmla="*/ 89 h 286"/>
                    <a:gd name="T48" fmla="*/ 303 w 319"/>
                    <a:gd name="T49" fmla="*/ 104 h 286"/>
                    <a:gd name="T50" fmla="*/ 295 w 319"/>
                    <a:gd name="T51" fmla="*/ 123 h 286"/>
                    <a:gd name="T52" fmla="*/ 291 w 319"/>
                    <a:gd name="T53" fmla="*/ 149 h 286"/>
                    <a:gd name="T54" fmla="*/ 288 w 319"/>
                    <a:gd name="T55" fmla="*/ 176 h 286"/>
                    <a:gd name="T56" fmla="*/ 283 w 319"/>
                    <a:gd name="T57" fmla="*/ 200 h 286"/>
                    <a:gd name="T58" fmla="*/ 282 w 319"/>
                    <a:gd name="T59" fmla="*/ 235 h 286"/>
                    <a:gd name="T60" fmla="*/ 280 w 319"/>
                    <a:gd name="T61" fmla="*/ 265 h 286"/>
                    <a:gd name="T62" fmla="*/ 280 w 319"/>
                    <a:gd name="T63" fmla="*/ 285 h 286"/>
                    <a:gd name="T64" fmla="*/ 270 w 319"/>
                    <a:gd name="T65" fmla="*/ 260 h 286"/>
                    <a:gd name="T66" fmla="*/ 250 w 319"/>
                    <a:gd name="T67" fmla="*/ 248 h 286"/>
                    <a:gd name="T68" fmla="*/ 232 w 319"/>
                    <a:gd name="T69" fmla="*/ 241 h 286"/>
                    <a:gd name="T70" fmla="*/ 210 w 319"/>
                    <a:gd name="T71" fmla="*/ 236 h 286"/>
                    <a:gd name="T72" fmla="*/ 175 w 319"/>
                    <a:gd name="T73" fmla="*/ 229 h 286"/>
                    <a:gd name="T74" fmla="*/ 141 w 319"/>
                    <a:gd name="T75" fmla="*/ 228 h 286"/>
                    <a:gd name="T76" fmla="*/ 121 w 319"/>
                    <a:gd name="T77" fmla="*/ 228 h 286"/>
                    <a:gd name="T78" fmla="*/ 90 w 319"/>
                    <a:gd name="T79" fmla="*/ 230 h 286"/>
                    <a:gd name="T80" fmla="*/ 54 w 319"/>
                    <a:gd name="T81" fmla="*/ 237 h 286"/>
                    <a:gd name="T82" fmla="*/ 31 w 319"/>
                    <a:gd name="T83" fmla="*/ 246 h 286"/>
                    <a:gd name="T84" fmla="*/ 16 w 319"/>
                    <a:gd name="T85" fmla="*/ 255 h 286"/>
                    <a:gd name="T86" fmla="*/ 0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3" name="Freeform 30"/>
                <p:cNvSpPr>
                  <a:spLocks/>
                </p:cNvSpPr>
                <p:nvPr/>
              </p:nvSpPr>
              <p:spPr bwMode="auto">
                <a:xfrm>
                  <a:off x="4371" y="119"/>
                  <a:ext cx="832" cy="420"/>
                </a:xfrm>
                <a:custGeom>
                  <a:avLst/>
                  <a:gdLst>
                    <a:gd name="T0" fmla="*/ 0 w 832"/>
                    <a:gd name="T1" fmla="*/ 0 h 420"/>
                    <a:gd name="T2" fmla="*/ 0 w 832"/>
                    <a:gd name="T3" fmla="*/ 356 h 420"/>
                    <a:gd name="T4" fmla="*/ 84 w 832"/>
                    <a:gd name="T5" fmla="*/ 374 h 420"/>
                    <a:gd name="T6" fmla="*/ 153 w 832"/>
                    <a:gd name="T7" fmla="*/ 393 h 420"/>
                    <a:gd name="T8" fmla="*/ 210 w 832"/>
                    <a:gd name="T9" fmla="*/ 404 h 420"/>
                    <a:gd name="T10" fmla="*/ 258 w 832"/>
                    <a:gd name="T11" fmla="*/ 410 h 420"/>
                    <a:gd name="T12" fmla="*/ 312 w 832"/>
                    <a:gd name="T13" fmla="*/ 416 h 420"/>
                    <a:gd name="T14" fmla="*/ 402 w 832"/>
                    <a:gd name="T15" fmla="*/ 419 h 420"/>
                    <a:gd name="T16" fmla="*/ 485 w 832"/>
                    <a:gd name="T17" fmla="*/ 412 h 420"/>
                    <a:gd name="T18" fmla="*/ 570 w 832"/>
                    <a:gd name="T19" fmla="*/ 399 h 420"/>
                    <a:gd name="T20" fmla="*/ 652 w 832"/>
                    <a:gd name="T21" fmla="*/ 377 h 420"/>
                    <a:gd name="T22" fmla="*/ 724 w 832"/>
                    <a:gd name="T23" fmla="*/ 347 h 420"/>
                    <a:gd name="T24" fmla="*/ 784 w 832"/>
                    <a:gd name="T25" fmla="*/ 306 h 420"/>
                    <a:gd name="T26" fmla="*/ 829 w 832"/>
                    <a:gd name="T27" fmla="*/ 291 h 420"/>
                    <a:gd name="T28" fmla="*/ 831 w 832"/>
                    <a:gd name="T29" fmla="*/ 2 h 420"/>
                    <a:gd name="T30" fmla="*/ 786 w 832"/>
                    <a:gd name="T31" fmla="*/ 9 h 420"/>
                    <a:gd name="T32" fmla="*/ 726 w 832"/>
                    <a:gd name="T33" fmla="*/ 29 h 420"/>
                    <a:gd name="T34" fmla="*/ 654 w 832"/>
                    <a:gd name="T35" fmla="*/ 55 h 420"/>
                    <a:gd name="T36" fmla="*/ 585 w 832"/>
                    <a:gd name="T37" fmla="*/ 70 h 420"/>
                    <a:gd name="T38" fmla="*/ 515 w 832"/>
                    <a:gd name="T39" fmla="*/ 78 h 420"/>
                    <a:gd name="T40" fmla="*/ 468 w 832"/>
                    <a:gd name="T41" fmla="*/ 82 h 420"/>
                    <a:gd name="T42" fmla="*/ 428 w 832"/>
                    <a:gd name="T43" fmla="*/ 84 h 420"/>
                    <a:gd name="T44" fmla="*/ 358 w 832"/>
                    <a:gd name="T45" fmla="*/ 84 h 420"/>
                    <a:gd name="T46" fmla="*/ 314 w 832"/>
                    <a:gd name="T47" fmla="*/ 81 h 420"/>
                    <a:gd name="T48" fmla="*/ 274 w 832"/>
                    <a:gd name="T49" fmla="*/ 76 h 420"/>
                    <a:gd name="T50" fmla="*/ 229 w 832"/>
                    <a:gd name="T51" fmla="*/ 73 h 420"/>
                    <a:gd name="T52" fmla="*/ 190 w 832"/>
                    <a:gd name="T53" fmla="*/ 66 h 420"/>
                    <a:gd name="T54" fmla="*/ 140 w 832"/>
                    <a:gd name="T55" fmla="*/ 57 h 420"/>
                    <a:gd name="T56" fmla="*/ 96 w 832"/>
                    <a:gd name="T57" fmla="*/ 44 h 420"/>
                    <a:gd name="T58" fmla="*/ 49 w 832"/>
                    <a:gd name="T59" fmla="*/ 24 h 420"/>
                    <a:gd name="T60" fmla="*/ 0 w 832"/>
                    <a:gd name="T61" fmla="*/ 0 h 42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38" name="Freeform 31"/>
              <p:cNvSpPr>
                <a:spLocks/>
              </p:cNvSpPr>
              <p:nvPr/>
            </p:nvSpPr>
            <p:spPr bwMode="auto">
              <a:xfrm>
                <a:off x="5217" y="774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Freeform 32"/>
              <p:cNvSpPr>
                <a:spLocks/>
              </p:cNvSpPr>
              <p:nvPr/>
            </p:nvSpPr>
            <p:spPr bwMode="auto">
              <a:xfrm>
                <a:off x="5213" y="787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Freeform 33"/>
              <p:cNvSpPr>
                <a:spLocks/>
              </p:cNvSpPr>
              <p:nvPr/>
            </p:nvSpPr>
            <p:spPr bwMode="auto">
              <a:xfrm>
                <a:off x="423" y="765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Freeform 34"/>
              <p:cNvSpPr>
                <a:spLocks/>
              </p:cNvSpPr>
              <p:nvPr/>
            </p:nvSpPr>
            <p:spPr bwMode="auto">
              <a:xfrm>
                <a:off x="495" y="779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35"/>
              <p:cNvSpPr>
                <a:spLocks noChangeShapeType="1"/>
              </p:cNvSpPr>
              <p:nvPr/>
            </p:nvSpPr>
            <p:spPr bwMode="auto">
              <a:xfrm flipV="1">
                <a:off x="1968" y="350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00" name="Freeform 36"/>
              <p:cNvSpPr>
                <a:spLocks/>
              </p:cNvSpPr>
              <p:nvPr/>
            </p:nvSpPr>
            <p:spPr bwMode="auto">
              <a:xfrm>
                <a:off x="1356" y="63"/>
                <a:ext cx="2967" cy="457"/>
              </a:xfrm>
              <a:custGeom>
                <a:avLst/>
                <a:gdLst>
                  <a:gd name="T0" fmla="*/ 0 w 2967"/>
                  <a:gd name="T1" fmla="*/ 122 h 457"/>
                  <a:gd name="T2" fmla="*/ 207 w 2967"/>
                  <a:gd name="T3" fmla="*/ 78 h 457"/>
                  <a:gd name="T4" fmla="*/ 442 w 2967"/>
                  <a:gd name="T5" fmla="*/ 48 h 457"/>
                  <a:gd name="T6" fmla="*/ 640 w 2967"/>
                  <a:gd name="T7" fmla="*/ 32 h 457"/>
                  <a:gd name="T8" fmla="*/ 897 w 2967"/>
                  <a:gd name="T9" fmla="*/ 16 h 457"/>
                  <a:gd name="T10" fmla="*/ 1215 w 2967"/>
                  <a:gd name="T11" fmla="*/ 2 h 457"/>
                  <a:gd name="T12" fmla="*/ 1392 w 2967"/>
                  <a:gd name="T13" fmla="*/ 0 h 457"/>
                  <a:gd name="T14" fmla="*/ 1710 w 2967"/>
                  <a:gd name="T15" fmla="*/ 0 h 457"/>
                  <a:gd name="T16" fmla="*/ 1997 w 2967"/>
                  <a:gd name="T17" fmla="*/ 10 h 457"/>
                  <a:gd name="T18" fmla="*/ 2258 w 2967"/>
                  <a:gd name="T19" fmla="*/ 21 h 457"/>
                  <a:gd name="T20" fmla="*/ 2493 w 2967"/>
                  <a:gd name="T21" fmla="*/ 38 h 457"/>
                  <a:gd name="T22" fmla="*/ 2674 w 2967"/>
                  <a:gd name="T23" fmla="*/ 54 h 457"/>
                  <a:gd name="T24" fmla="*/ 2828 w 2967"/>
                  <a:gd name="T25" fmla="*/ 73 h 457"/>
                  <a:gd name="T26" fmla="*/ 2966 w 2967"/>
                  <a:gd name="T27" fmla="*/ 92 h 457"/>
                  <a:gd name="T28" fmla="*/ 2966 w 2967"/>
                  <a:gd name="T29" fmla="*/ 456 h 457"/>
                  <a:gd name="T30" fmla="*/ 2833 w 2967"/>
                  <a:gd name="T31" fmla="*/ 434 h 457"/>
                  <a:gd name="T32" fmla="*/ 2563 w 2967"/>
                  <a:gd name="T33" fmla="*/ 399 h 457"/>
                  <a:gd name="T34" fmla="*/ 2382 w 2967"/>
                  <a:gd name="T35" fmla="*/ 382 h 457"/>
                  <a:gd name="T36" fmla="*/ 2134 w 2967"/>
                  <a:gd name="T37" fmla="*/ 366 h 457"/>
                  <a:gd name="T38" fmla="*/ 1944 w 2967"/>
                  <a:gd name="T39" fmla="*/ 358 h 457"/>
                  <a:gd name="T40" fmla="*/ 1746 w 2967"/>
                  <a:gd name="T41" fmla="*/ 350 h 457"/>
                  <a:gd name="T42" fmla="*/ 1529 w 2967"/>
                  <a:gd name="T43" fmla="*/ 350 h 457"/>
                  <a:gd name="T44" fmla="*/ 1295 w 2967"/>
                  <a:gd name="T45" fmla="*/ 350 h 457"/>
                  <a:gd name="T46" fmla="*/ 1047 w 2967"/>
                  <a:gd name="T47" fmla="*/ 355 h 457"/>
                  <a:gd name="T48" fmla="*/ 853 w 2967"/>
                  <a:gd name="T49" fmla="*/ 363 h 457"/>
                  <a:gd name="T50" fmla="*/ 654 w 2967"/>
                  <a:gd name="T51" fmla="*/ 374 h 457"/>
                  <a:gd name="T52" fmla="*/ 468 w 2967"/>
                  <a:gd name="T53" fmla="*/ 388 h 457"/>
                  <a:gd name="T54" fmla="*/ 296 w 2967"/>
                  <a:gd name="T55" fmla="*/ 404 h 457"/>
                  <a:gd name="T56" fmla="*/ 150 w 2967"/>
                  <a:gd name="T57" fmla="*/ 423 h 457"/>
                  <a:gd name="T58" fmla="*/ 13 w 2967"/>
                  <a:gd name="T59" fmla="*/ 445 h 457"/>
                  <a:gd name="T60" fmla="*/ 0 w 2967"/>
                  <a:gd name="T61" fmla="*/ 122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01" name="Freeform 37"/>
              <p:cNvSpPr>
                <a:spLocks/>
              </p:cNvSpPr>
              <p:nvPr/>
            </p:nvSpPr>
            <p:spPr bwMode="auto">
              <a:xfrm>
                <a:off x="555" y="159"/>
                <a:ext cx="823" cy="431"/>
              </a:xfrm>
              <a:custGeom>
                <a:avLst/>
                <a:gdLst>
                  <a:gd name="T0" fmla="*/ 815 w 823"/>
                  <a:gd name="T1" fmla="*/ 27 h 431"/>
                  <a:gd name="T2" fmla="*/ 822 w 823"/>
                  <a:gd name="T3" fmla="*/ 350 h 431"/>
                  <a:gd name="T4" fmla="*/ 746 w 823"/>
                  <a:gd name="T5" fmla="*/ 382 h 431"/>
                  <a:gd name="T6" fmla="*/ 676 w 823"/>
                  <a:gd name="T7" fmla="*/ 404 h 431"/>
                  <a:gd name="T8" fmla="*/ 619 w 823"/>
                  <a:gd name="T9" fmla="*/ 415 h 431"/>
                  <a:gd name="T10" fmla="*/ 571 w 823"/>
                  <a:gd name="T11" fmla="*/ 421 h 431"/>
                  <a:gd name="T12" fmla="*/ 517 w 823"/>
                  <a:gd name="T13" fmla="*/ 427 h 431"/>
                  <a:gd name="T14" fmla="*/ 427 w 823"/>
                  <a:gd name="T15" fmla="*/ 430 h 431"/>
                  <a:gd name="T16" fmla="*/ 344 w 823"/>
                  <a:gd name="T17" fmla="*/ 423 h 431"/>
                  <a:gd name="T18" fmla="*/ 259 w 823"/>
                  <a:gd name="T19" fmla="*/ 410 h 431"/>
                  <a:gd name="T20" fmla="*/ 177 w 823"/>
                  <a:gd name="T21" fmla="*/ 388 h 431"/>
                  <a:gd name="T22" fmla="*/ 105 w 823"/>
                  <a:gd name="T23" fmla="*/ 358 h 431"/>
                  <a:gd name="T24" fmla="*/ 41 w 823"/>
                  <a:gd name="T25" fmla="*/ 325 h 431"/>
                  <a:gd name="T26" fmla="*/ 0 w 823"/>
                  <a:gd name="T27" fmla="*/ 294 h 431"/>
                  <a:gd name="T28" fmla="*/ 0 w 823"/>
                  <a:gd name="T29" fmla="*/ 0 h 431"/>
                  <a:gd name="T30" fmla="*/ 46 w 823"/>
                  <a:gd name="T31" fmla="*/ 25 h 431"/>
                  <a:gd name="T32" fmla="*/ 105 w 823"/>
                  <a:gd name="T33" fmla="*/ 47 h 431"/>
                  <a:gd name="T34" fmla="*/ 175 w 823"/>
                  <a:gd name="T35" fmla="*/ 66 h 431"/>
                  <a:gd name="T36" fmla="*/ 244 w 823"/>
                  <a:gd name="T37" fmla="*/ 81 h 431"/>
                  <a:gd name="T38" fmla="*/ 314 w 823"/>
                  <a:gd name="T39" fmla="*/ 89 h 431"/>
                  <a:gd name="T40" fmla="*/ 361 w 823"/>
                  <a:gd name="T41" fmla="*/ 93 h 431"/>
                  <a:gd name="T42" fmla="*/ 401 w 823"/>
                  <a:gd name="T43" fmla="*/ 95 h 431"/>
                  <a:gd name="T44" fmla="*/ 471 w 823"/>
                  <a:gd name="T45" fmla="*/ 95 h 431"/>
                  <a:gd name="T46" fmla="*/ 515 w 823"/>
                  <a:gd name="T47" fmla="*/ 92 h 431"/>
                  <a:gd name="T48" fmla="*/ 555 w 823"/>
                  <a:gd name="T49" fmla="*/ 87 h 431"/>
                  <a:gd name="T50" fmla="*/ 600 w 823"/>
                  <a:gd name="T51" fmla="*/ 84 h 431"/>
                  <a:gd name="T52" fmla="*/ 640 w 823"/>
                  <a:gd name="T53" fmla="*/ 76 h 431"/>
                  <a:gd name="T54" fmla="*/ 689 w 823"/>
                  <a:gd name="T55" fmla="*/ 67 h 431"/>
                  <a:gd name="T56" fmla="*/ 733 w 823"/>
                  <a:gd name="T57" fmla="*/ 55 h 431"/>
                  <a:gd name="T58" fmla="*/ 777 w 823"/>
                  <a:gd name="T59" fmla="*/ 41 h 431"/>
                  <a:gd name="T60" fmla="*/ 815 w 823"/>
                  <a:gd name="T61" fmla="*/ 2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5" name="Freeform 38"/>
              <p:cNvSpPr>
                <a:spLocks/>
              </p:cNvSpPr>
              <p:nvPr/>
            </p:nvSpPr>
            <p:spPr bwMode="auto">
              <a:xfrm>
                <a:off x="102" y="573"/>
                <a:ext cx="551" cy="340"/>
              </a:xfrm>
              <a:custGeom>
                <a:avLst/>
                <a:gdLst>
                  <a:gd name="T0" fmla="*/ 16 w 551"/>
                  <a:gd name="T1" fmla="*/ 53 h 340"/>
                  <a:gd name="T2" fmla="*/ 0 w 551"/>
                  <a:gd name="T3" fmla="*/ 122 h 340"/>
                  <a:gd name="T4" fmla="*/ 10 w 551"/>
                  <a:gd name="T5" fmla="*/ 146 h 340"/>
                  <a:gd name="T6" fmla="*/ 33 w 551"/>
                  <a:gd name="T7" fmla="*/ 184 h 340"/>
                  <a:gd name="T8" fmla="*/ 57 w 551"/>
                  <a:gd name="T9" fmla="*/ 217 h 340"/>
                  <a:gd name="T10" fmla="*/ 85 w 551"/>
                  <a:gd name="T11" fmla="*/ 244 h 340"/>
                  <a:gd name="T12" fmla="*/ 120 w 551"/>
                  <a:gd name="T13" fmla="*/ 271 h 340"/>
                  <a:gd name="T14" fmla="*/ 153 w 551"/>
                  <a:gd name="T15" fmla="*/ 290 h 340"/>
                  <a:gd name="T16" fmla="*/ 189 w 551"/>
                  <a:gd name="T17" fmla="*/ 309 h 340"/>
                  <a:gd name="T18" fmla="*/ 235 w 551"/>
                  <a:gd name="T19" fmla="*/ 325 h 340"/>
                  <a:gd name="T20" fmla="*/ 270 w 551"/>
                  <a:gd name="T21" fmla="*/ 333 h 340"/>
                  <a:gd name="T22" fmla="*/ 312 w 551"/>
                  <a:gd name="T23" fmla="*/ 339 h 340"/>
                  <a:gd name="T24" fmla="*/ 351 w 551"/>
                  <a:gd name="T25" fmla="*/ 339 h 340"/>
                  <a:gd name="T26" fmla="*/ 393 w 551"/>
                  <a:gd name="T27" fmla="*/ 334 h 340"/>
                  <a:gd name="T28" fmla="*/ 436 w 551"/>
                  <a:gd name="T29" fmla="*/ 322 h 340"/>
                  <a:gd name="T30" fmla="*/ 475 w 551"/>
                  <a:gd name="T31" fmla="*/ 303 h 340"/>
                  <a:gd name="T32" fmla="*/ 498 w 551"/>
                  <a:gd name="T33" fmla="*/ 287 h 340"/>
                  <a:gd name="T34" fmla="*/ 526 w 551"/>
                  <a:gd name="T35" fmla="*/ 263 h 340"/>
                  <a:gd name="T36" fmla="*/ 541 w 551"/>
                  <a:gd name="T37" fmla="*/ 243 h 340"/>
                  <a:gd name="T38" fmla="*/ 550 w 551"/>
                  <a:gd name="T39" fmla="*/ 227 h 340"/>
                  <a:gd name="T40" fmla="*/ 550 w 551"/>
                  <a:gd name="T41" fmla="*/ 209 h 340"/>
                  <a:gd name="T42" fmla="*/ 544 w 551"/>
                  <a:gd name="T43" fmla="*/ 187 h 340"/>
                  <a:gd name="T44" fmla="*/ 532 w 551"/>
                  <a:gd name="T45" fmla="*/ 171 h 340"/>
                  <a:gd name="T46" fmla="*/ 523 w 551"/>
                  <a:gd name="T47" fmla="*/ 135 h 340"/>
                  <a:gd name="T48" fmla="*/ 519 w 551"/>
                  <a:gd name="T49" fmla="*/ 116 h 340"/>
                  <a:gd name="T50" fmla="*/ 267 w 551"/>
                  <a:gd name="T51" fmla="*/ 133 h 340"/>
                  <a:gd name="T52" fmla="*/ 234 w 551"/>
                  <a:gd name="T53" fmla="*/ 126 h 340"/>
                  <a:gd name="T54" fmla="*/ 193 w 551"/>
                  <a:gd name="T55" fmla="*/ 114 h 340"/>
                  <a:gd name="T56" fmla="*/ 162 w 551"/>
                  <a:gd name="T57" fmla="*/ 97 h 340"/>
                  <a:gd name="T58" fmla="*/ 129 w 551"/>
                  <a:gd name="T59" fmla="*/ 77 h 340"/>
                  <a:gd name="T60" fmla="*/ 97 w 551"/>
                  <a:gd name="T61" fmla="*/ 48 h 340"/>
                  <a:gd name="T62" fmla="*/ 78 w 551"/>
                  <a:gd name="T63" fmla="*/ 24 h 340"/>
                  <a:gd name="T64" fmla="*/ 60 w 551"/>
                  <a:gd name="T65" fmla="*/ 0 h 340"/>
                  <a:gd name="T66" fmla="*/ 16 w 551"/>
                  <a:gd name="T67" fmla="*/ 53 h 3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3" name="Freeform 39"/>
              <p:cNvSpPr>
                <a:spLocks/>
              </p:cNvSpPr>
              <p:nvPr/>
            </p:nvSpPr>
            <p:spPr bwMode="auto">
              <a:xfrm>
                <a:off x="82" y="160"/>
                <a:ext cx="475" cy="552"/>
              </a:xfrm>
              <a:custGeom>
                <a:avLst/>
                <a:gdLst>
                  <a:gd name="T0" fmla="*/ 474 w 475"/>
                  <a:gd name="T1" fmla="*/ 0 h 552"/>
                  <a:gd name="T2" fmla="*/ 474 w 475"/>
                  <a:gd name="T3" fmla="*/ 294 h 552"/>
                  <a:gd name="T4" fmla="*/ 446 w 475"/>
                  <a:gd name="T5" fmla="*/ 291 h 552"/>
                  <a:gd name="T6" fmla="*/ 411 w 475"/>
                  <a:gd name="T7" fmla="*/ 293 h 552"/>
                  <a:gd name="T8" fmla="*/ 353 w 475"/>
                  <a:gd name="T9" fmla="*/ 299 h 552"/>
                  <a:gd name="T10" fmla="*/ 296 w 475"/>
                  <a:gd name="T11" fmla="*/ 310 h 552"/>
                  <a:gd name="T12" fmla="*/ 243 w 475"/>
                  <a:gd name="T13" fmla="*/ 323 h 552"/>
                  <a:gd name="T14" fmla="*/ 200 w 475"/>
                  <a:gd name="T15" fmla="*/ 339 h 552"/>
                  <a:gd name="T16" fmla="*/ 149 w 475"/>
                  <a:gd name="T17" fmla="*/ 364 h 552"/>
                  <a:gd name="T18" fmla="*/ 110 w 475"/>
                  <a:gd name="T19" fmla="*/ 390 h 552"/>
                  <a:gd name="T20" fmla="*/ 81 w 475"/>
                  <a:gd name="T21" fmla="*/ 415 h 552"/>
                  <a:gd name="T22" fmla="*/ 60 w 475"/>
                  <a:gd name="T23" fmla="*/ 439 h 552"/>
                  <a:gd name="T24" fmla="*/ 47 w 475"/>
                  <a:gd name="T25" fmla="*/ 461 h 552"/>
                  <a:gd name="T26" fmla="*/ 35 w 475"/>
                  <a:gd name="T27" fmla="*/ 488 h 552"/>
                  <a:gd name="T28" fmla="*/ 30 w 475"/>
                  <a:gd name="T29" fmla="*/ 513 h 552"/>
                  <a:gd name="T30" fmla="*/ 23 w 475"/>
                  <a:gd name="T31" fmla="*/ 551 h 552"/>
                  <a:gd name="T32" fmla="*/ 17 w 475"/>
                  <a:gd name="T33" fmla="*/ 518 h 552"/>
                  <a:gd name="T34" fmla="*/ 8 w 475"/>
                  <a:gd name="T35" fmla="*/ 481 h 552"/>
                  <a:gd name="T36" fmla="*/ 5 w 475"/>
                  <a:gd name="T37" fmla="*/ 453 h 552"/>
                  <a:gd name="T38" fmla="*/ 0 w 475"/>
                  <a:gd name="T39" fmla="*/ 420 h 552"/>
                  <a:gd name="T40" fmla="*/ 2 w 475"/>
                  <a:gd name="T41" fmla="*/ 393 h 552"/>
                  <a:gd name="T42" fmla="*/ 8 w 475"/>
                  <a:gd name="T43" fmla="*/ 361 h 552"/>
                  <a:gd name="T44" fmla="*/ 15 w 475"/>
                  <a:gd name="T45" fmla="*/ 317 h 552"/>
                  <a:gd name="T46" fmla="*/ 30 w 475"/>
                  <a:gd name="T47" fmla="*/ 279 h 552"/>
                  <a:gd name="T48" fmla="*/ 50 w 475"/>
                  <a:gd name="T49" fmla="*/ 238 h 552"/>
                  <a:gd name="T50" fmla="*/ 75 w 475"/>
                  <a:gd name="T51" fmla="*/ 196 h 552"/>
                  <a:gd name="T52" fmla="*/ 111 w 475"/>
                  <a:gd name="T53" fmla="*/ 152 h 552"/>
                  <a:gd name="T54" fmla="*/ 152 w 475"/>
                  <a:gd name="T55" fmla="*/ 116 h 552"/>
                  <a:gd name="T56" fmla="*/ 188 w 475"/>
                  <a:gd name="T57" fmla="*/ 87 h 552"/>
                  <a:gd name="T58" fmla="*/ 233 w 475"/>
                  <a:gd name="T59" fmla="*/ 60 h 552"/>
                  <a:gd name="T60" fmla="*/ 279 w 475"/>
                  <a:gd name="T61" fmla="*/ 40 h 552"/>
                  <a:gd name="T62" fmla="*/ 333 w 475"/>
                  <a:gd name="T63" fmla="*/ 21 h 552"/>
                  <a:gd name="T64" fmla="*/ 380 w 475"/>
                  <a:gd name="T65" fmla="*/ 10 h 552"/>
                  <a:gd name="T66" fmla="*/ 435 w 475"/>
                  <a:gd name="T67" fmla="*/ 3 h 552"/>
                  <a:gd name="T68" fmla="*/ 474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7" name="Freeform 40"/>
              <p:cNvSpPr>
                <a:spLocks/>
              </p:cNvSpPr>
              <p:nvPr/>
            </p:nvSpPr>
            <p:spPr bwMode="auto">
              <a:xfrm>
                <a:off x="370" y="727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5" name="Freeform 41"/>
              <p:cNvSpPr>
                <a:spLocks/>
              </p:cNvSpPr>
              <p:nvPr/>
            </p:nvSpPr>
            <p:spPr bwMode="auto">
              <a:xfrm>
                <a:off x="442" y="741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06" name="Freeform 42"/>
              <p:cNvSpPr>
                <a:spLocks/>
              </p:cNvSpPr>
              <p:nvPr/>
            </p:nvSpPr>
            <p:spPr bwMode="auto">
              <a:xfrm>
                <a:off x="334" y="520"/>
                <a:ext cx="319" cy="286"/>
              </a:xfrm>
              <a:custGeom>
                <a:avLst/>
                <a:gdLst>
                  <a:gd name="T0" fmla="*/ 317 w 319"/>
                  <a:gd name="T1" fmla="*/ 275 h 286"/>
                  <a:gd name="T2" fmla="*/ 315 w 319"/>
                  <a:gd name="T3" fmla="*/ 254 h 286"/>
                  <a:gd name="T4" fmla="*/ 306 w 319"/>
                  <a:gd name="T5" fmla="*/ 235 h 286"/>
                  <a:gd name="T6" fmla="*/ 299 w 319"/>
                  <a:gd name="T7" fmla="*/ 219 h 286"/>
                  <a:gd name="T8" fmla="*/ 294 w 319"/>
                  <a:gd name="T9" fmla="*/ 194 h 286"/>
                  <a:gd name="T10" fmla="*/ 288 w 319"/>
                  <a:gd name="T11" fmla="*/ 161 h 286"/>
                  <a:gd name="T12" fmla="*/ 284 w 319"/>
                  <a:gd name="T13" fmla="*/ 126 h 286"/>
                  <a:gd name="T14" fmla="*/ 281 w 319"/>
                  <a:gd name="T15" fmla="*/ 94 h 286"/>
                  <a:gd name="T16" fmla="*/ 279 w 319"/>
                  <a:gd name="T17" fmla="*/ 67 h 286"/>
                  <a:gd name="T18" fmla="*/ 278 w 319"/>
                  <a:gd name="T19" fmla="*/ 43 h 286"/>
                  <a:gd name="T20" fmla="*/ 270 w 319"/>
                  <a:gd name="T21" fmla="*/ 29 h 286"/>
                  <a:gd name="T22" fmla="*/ 255 w 319"/>
                  <a:gd name="T23" fmla="*/ 16 h 286"/>
                  <a:gd name="T24" fmla="*/ 240 w 319"/>
                  <a:gd name="T25" fmla="*/ 9 h 286"/>
                  <a:gd name="T26" fmla="*/ 216 w 319"/>
                  <a:gd name="T27" fmla="*/ 2 h 286"/>
                  <a:gd name="T28" fmla="*/ 189 w 319"/>
                  <a:gd name="T29" fmla="*/ 0 h 286"/>
                  <a:gd name="T30" fmla="*/ 147 w 319"/>
                  <a:gd name="T31" fmla="*/ 0 h 286"/>
                  <a:gd name="T32" fmla="*/ 110 w 319"/>
                  <a:gd name="T33" fmla="*/ 2 h 286"/>
                  <a:gd name="T34" fmla="*/ 74 w 319"/>
                  <a:gd name="T35" fmla="*/ 9 h 286"/>
                  <a:gd name="T36" fmla="*/ 41 w 319"/>
                  <a:gd name="T37" fmla="*/ 21 h 286"/>
                  <a:gd name="T38" fmla="*/ 20 w 319"/>
                  <a:gd name="T39" fmla="*/ 35 h 286"/>
                  <a:gd name="T40" fmla="*/ 8 w 319"/>
                  <a:gd name="T41" fmla="*/ 47 h 286"/>
                  <a:gd name="T42" fmla="*/ 0 w 319"/>
                  <a:gd name="T43" fmla="*/ 61 h 286"/>
                  <a:gd name="T44" fmla="*/ 2 w 319"/>
                  <a:gd name="T45" fmla="*/ 75 h 286"/>
                  <a:gd name="T46" fmla="*/ 5 w 319"/>
                  <a:gd name="T47" fmla="*/ 89 h 286"/>
                  <a:gd name="T48" fmla="*/ 15 w 319"/>
                  <a:gd name="T49" fmla="*/ 104 h 286"/>
                  <a:gd name="T50" fmla="*/ 23 w 319"/>
                  <a:gd name="T51" fmla="*/ 123 h 286"/>
                  <a:gd name="T52" fmla="*/ 27 w 319"/>
                  <a:gd name="T53" fmla="*/ 149 h 286"/>
                  <a:gd name="T54" fmla="*/ 30 w 319"/>
                  <a:gd name="T55" fmla="*/ 176 h 286"/>
                  <a:gd name="T56" fmla="*/ 35 w 319"/>
                  <a:gd name="T57" fmla="*/ 200 h 286"/>
                  <a:gd name="T58" fmla="*/ 36 w 319"/>
                  <a:gd name="T59" fmla="*/ 235 h 286"/>
                  <a:gd name="T60" fmla="*/ 38 w 319"/>
                  <a:gd name="T61" fmla="*/ 265 h 286"/>
                  <a:gd name="T62" fmla="*/ 38 w 319"/>
                  <a:gd name="T63" fmla="*/ 285 h 286"/>
                  <a:gd name="T64" fmla="*/ 48 w 319"/>
                  <a:gd name="T65" fmla="*/ 260 h 286"/>
                  <a:gd name="T66" fmla="*/ 68 w 319"/>
                  <a:gd name="T67" fmla="*/ 248 h 286"/>
                  <a:gd name="T68" fmla="*/ 86 w 319"/>
                  <a:gd name="T69" fmla="*/ 241 h 286"/>
                  <a:gd name="T70" fmla="*/ 108 w 319"/>
                  <a:gd name="T71" fmla="*/ 236 h 286"/>
                  <a:gd name="T72" fmla="*/ 143 w 319"/>
                  <a:gd name="T73" fmla="*/ 229 h 286"/>
                  <a:gd name="T74" fmla="*/ 177 w 319"/>
                  <a:gd name="T75" fmla="*/ 228 h 286"/>
                  <a:gd name="T76" fmla="*/ 197 w 319"/>
                  <a:gd name="T77" fmla="*/ 228 h 286"/>
                  <a:gd name="T78" fmla="*/ 228 w 319"/>
                  <a:gd name="T79" fmla="*/ 230 h 286"/>
                  <a:gd name="T80" fmla="*/ 264 w 319"/>
                  <a:gd name="T81" fmla="*/ 237 h 286"/>
                  <a:gd name="T82" fmla="*/ 287 w 319"/>
                  <a:gd name="T83" fmla="*/ 246 h 286"/>
                  <a:gd name="T84" fmla="*/ 302 w 319"/>
                  <a:gd name="T85" fmla="*/ 255 h 286"/>
                  <a:gd name="T86" fmla="*/ 318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0" name="Freeform 43"/>
              <p:cNvSpPr>
                <a:spLocks/>
              </p:cNvSpPr>
              <p:nvPr/>
            </p:nvSpPr>
            <p:spPr bwMode="auto">
              <a:xfrm>
                <a:off x="5049" y="578"/>
                <a:ext cx="551" cy="335"/>
              </a:xfrm>
              <a:custGeom>
                <a:avLst/>
                <a:gdLst>
                  <a:gd name="T0" fmla="*/ 534 w 551"/>
                  <a:gd name="T1" fmla="*/ 48 h 335"/>
                  <a:gd name="T2" fmla="*/ 550 w 551"/>
                  <a:gd name="T3" fmla="*/ 117 h 335"/>
                  <a:gd name="T4" fmla="*/ 540 w 551"/>
                  <a:gd name="T5" fmla="*/ 142 h 335"/>
                  <a:gd name="T6" fmla="*/ 517 w 551"/>
                  <a:gd name="T7" fmla="*/ 179 h 335"/>
                  <a:gd name="T8" fmla="*/ 493 w 551"/>
                  <a:gd name="T9" fmla="*/ 212 h 335"/>
                  <a:gd name="T10" fmla="*/ 465 w 551"/>
                  <a:gd name="T11" fmla="*/ 239 h 335"/>
                  <a:gd name="T12" fmla="*/ 430 w 551"/>
                  <a:gd name="T13" fmla="*/ 267 h 335"/>
                  <a:gd name="T14" fmla="*/ 397 w 551"/>
                  <a:gd name="T15" fmla="*/ 286 h 335"/>
                  <a:gd name="T16" fmla="*/ 361 w 551"/>
                  <a:gd name="T17" fmla="*/ 304 h 335"/>
                  <a:gd name="T18" fmla="*/ 315 w 551"/>
                  <a:gd name="T19" fmla="*/ 320 h 335"/>
                  <a:gd name="T20" fmla="*/ 280 w 551"/>
                  <a:gd name="T21" fmla="*/ 328 h 335"/>
                  <a:gd name="T22" fmla="*/ 238 w 551"/>
                  <a:gd name="T23" fmla="*/ 334 h 335"/>
                  <a:gd name="T24" fmla="*/ 199 w 551"/>
                  <a:gd name="T25" fmla="*/ 334 h 335"/>
                  <a:gd name="T26" fmla="*/ 157 w 551"/>
                  <a:gd name="T27" fmla="*/ 329 h 335"/>
                  <a:gd name="T28" fmla="*/ 114 w 551"/>
                  <a:gd name="T29" fmla="*/ 317 h 335"/>
                  <a:gd name="T30" fmla="*/ 75 w 551"/>
                  <a:gd name="T31" fmla="*/ 298 h 335"/>
                  <a:gd name="T32" fmla="*/ 52 w 551"/>
                  <a:gd name="T33" fmla="*/ 282 h 335"/>
                  <a:gd name="T34" fmla="*/ 24 w 551"/>
                  <a:gd name="T35" fmla="*/ 258 h 335"/>
                  <a:gd name="T36" fmla="*/ 9 w 551"/>
                  <a:gd name="T37" fmla="*/ 238 h 335"/>
                  <a:gd name="T38" fmla="*/ 0 w 551"/>
                  <a:gd name="T39" fmla="*/ 222 h 335"/>
                  <a:gd name="T40" fmla="*/ 0 w 551"/>
                  <a:gd name="T41" fmla="*/ 204 h 335"/>
                  <a:gd name="T42" fmla="*/ 6 w 551"/>
                  <a:gd name="T43" fmla="*/ 182 h 335"/>
                  <a:gd name="T44" fmla="*/ 18 w 551"/>
                  <a:gd name="T45" fmla="*/ 166 h 335"/>
                  <a:gd name="T46" fmla="*/ 27 w 551"/>
                  <a:gd name="T47" fmla="*/ 131 h 335"/>
                  <a:gd name="T48" fmla="*/ 31 w 551"/>
                  <a:gd name="T49" fmla="*/ 112 h 335"/>
                  <a:gd name="T50" fmla="*/ 283 w 551"/>
                  <a:gd name="T51" fmla="*/ 128 h 335"/>
                  <a:gd name="T52" fmla="*/ 316 w 551"/>
                  <a:gd name="T53" fmla="*/ 122 h 335"/>
                  <a:gd name="T54" fmla="*/ 357 w 551"/>
                  <a:gd name="T55" fmla="*/ 109 h 335"/>
                  <a:gd name="T56" fmla="*/ 388 w 551"/>
                  <a:gd name="T57" fmla="*/ 93 h 335"/>
                  <a:gd name="T58" fmla="*/ 421 w 551"/>
                  <a:gd name="T59" fmla="*/ 73 h 335"/>
                  <a:gd name="T60" fmla="*/ 453 w 551"/>
                  <a:gd name="T61" fmla="*/ 44 h 335"/>
                  <a:gd name="T62" fmla="*/ 472 w 551"/>
                  <a:gd name="T63" fmla="*/ 19 h 335"/>
                  <a:gd name="T64" fmla="*/ 486 w 551"/>
                  <a:gd name="T65" fmla="*/ 0 h 335"/>
                  <a:gd name="T66" fmla="*/ 534 w 551"/>
                  <a:gd name="T67" fmla="*/ 48 h 3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8" name="Freeform 44"/>
              <p:cNvSpPr>
                <a:spLocks/>
              </p:cNvSpPr>
              <p:nvPr/>
            </p:nvSpPr>
            <p:spPr bwMode="auto">
              <a:xfrm>
                <a:off x="5145" y="160"/>
                <a:ext cx="475" cy="552"/>
              </a:xfrm>
              <a:custGeom>
                <a:avLst/>
                <a:gdLst>
                  <a:gd name="T0" fmla="*/ 0 w 475"/>
                  <a:gd name="T1" fmla="*/ 0 h 552"/>
                  <a:gd name="T2" fmla="*/ 0 w 475"/>
                  <a:gd name="T3" fmla="*/ 294 h 552"/>
                  <a:gd name="T4" fmla="*/ 28 w 475"/>
                  <a:gd name="T5" fmla="*/ 291 h 552"/>
                  <a:gd name="T6" fmla="*/ 63 w 475"/>
                  <a:gd name="T7" fmla="*/ 293 h 552"/>
                  <a:gd name="T8" fmla="*/ 121 w 475"/>
                  <a:gd name="T9" fmla="*/ 299 h 552"/>
                  <a:gd name="T10" fmla="*/ 178 w 475"/>
                  <a:gd name="T11" fmla="*/ 310 h 552"/>
                  <a:gd name="T12" fmla="*/ 231 w 475"/>
                  <a:gd name="T13" fmla="*/ 323 h 552"/>
                  <a:gd name="T14" fmla="*/ 274 w 475"/>
                  <a:gd name="T15" fmla="*/ 339 h 552"/>
                  <a:gd name="T16" fmla="*/ 325 w 475"/>
                  <a:gd name="T17" fmla="*/ 364 h 552"/>
                  <a:gd name="T18" fmla="*/ 364 w 475"/>
                  <a:gd name="T19" fmla="*/ 390 h 552"/>
                  <a:gd name="T20" fmla="*/ 393 w 475"/>
                  <a:gd name="T21" fmla="*/ 415 h 552"/>
                  <a:gd name="T22" fmla="*/ 414 w 475"/>
                  <a:gd name="T23" fmla="*/ 439 h 552"/>
                  <a:gd name="T24" fmla="*/ 427 w 475"/>
                  <a:gd name="T25" fmla="*/ 461 h 552"/>
                  <a:gd name="T26" fmla="*/ 439 w 475"/>
                  <a:gd name="T27" fmla="*/ 488 h 552"/>
                  <a:gd name="T28" fmla="*/ 444 w 475"/>
                  <a:gd name="T29" fmla="*/ 513 h 552"/>
                  <a:gd name="T30" fmla="*/ 451 w 475"/>
                  <a:gd name="T31" fmla="*/ 551 h 552"/>
                  <a:gd name="T32" fmla="*/ 457 w 475"/>
                  <a:gd name="T33" fmla="*/ 518 h 552"/>
                  <a:gd name="T34" fmla="*/ 466 w 475"/>
                  <a:gd name="T35" fmla="*/ 481 h 552"/>
                  <a:gd name="T36" fmla="*/ 469 w 475"/>
                  <a:gd name="T37" fmla="*/ 453 h 552"/>
                  <a:gd name="T38" fmla="*/ 474 w 475"/>
                  <a:gd name="T39" fmla="*/ 420 h 552"/>
                  <a:gd name="T40" fmla="*/ 472 w 475"/>
                  <a:gd name="T41" fmla="*/ 393 h 552"/>
                  <a:gd name="T42" fmla="*/ 466 w 475"/>
                  <a:gd name="T43" fmla="*/ 361 h 552"/>
                  <a:gd name="T44" fmla="*/ 459 w 475"/>
                  <a:gd name="T45" fmla="*/ 317 h 552"/>
                  <a:gd name="T46" fmla="*/ 444 w 475"/>
                  <a:gd name="T47" fmla="*/ 279 h 552"/>
                  <a:gd name="T48" fmla="*/ 424 w 475"/>
                  <a:gd name="T49" fmla="*/ 238 h 552"/>
                  <a:gd name="T50" fmla="*/ 399 w 475"/>
                  <a:gd name="T51" fmla="*/ 196 h 552"/>
                  <a:gd name="T52" fmla="*/ 363 w 475"/>
                  <a:gd name="T53" fmla="*/ 152 h 552"/>
                  <a:gd name="T54" fmla="*/ 322 w 475"/>
                  <a:gd name="T55" fmla="*/ 116 h 552"/>
                  <a:gd name="T56" fmla="*/ 286 w 475"/>
                  <a:gd name="T57" fmla="*/ 87 h 552"/>
                  <a:gd name="T58" fmla="*/ 241 w 475"/>
                  <a:gd name="T59" fmla="*/ 60 h 552"/>
                  <a:gd name="T60" fmla="*/ 195 w 475"/>
                  <a:gd name="T61" fmla="*/ 40 h 552"/>
                  <a:gd name="T62" fmla="*/ 141 w 475"/>
                  <a:gd name="T63" fmla="*/ 21 h 552"/>
                  <a:gd name="T64" fmla="*/ 94 w 475"/>
                  <a:gd name="T65" fmla="*/ 10 h 552"/>
                  <a:gd name="T66" fmla="*/ 39 w 475"/>
                  <a:gd name="T67" fmla="*/ 3 h 552"/>
                  <a:gd name="T68" fmla="*/ 0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2" name="Freeform 45"/>
              <p:cNvSpPr>
                <a:spLocks/>
              </p:cNvSpPr>
              <p:nvPr/>
            </p:nvSpPr>
            <p:spPr bwMode="auto">
              <a:xfrm>
                <a:off x="5176" y="727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10" name="Freeform 46"/>
              <p:cNvSpPr>
                <a:spLocks/>
              </p:cNvSpPr>
              <p:nvPr/>
            </p:nvSpPr>
            <p:spPr bwMode="auto">
              <a:xfrm>
                <a:off x="5172" y="740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11" name="Freeform 47"/>
              <p:cNvSpPr>
                <a:spLocks/>
              </p:cNvSpPr>
              <p:nvPr/>
            </p:nvSpPr>
            <p:spPr bwMode="auto">
              <a:xfrm>
                <a:off x="5049" y="520"/>
                <a:ext cx="319" cy="286"/>
              </a:xfrm>
              <a:custGeom>
                <a:avLst/>
                <a:gdLst>
                  <a:gd name="T0" fmla="*/ 1 w 319"/>
                  <a:gd name="T1" fmla="*/ 275 h 286"/>
                  <a:gd name="T2" fmla="*/ 3 w 319"/>
                  <a:gd name="T3" fmla="*/ 254 h 286"/>
                  <a:gd name="T4" fmla="*/ 12 w 319"/>
                  <a:gd name="T5" fmla="*/ 235 h 286"/>
                  <a:gd name="T6" fmla="*/ 19 w 319"/>
                  <a:gd name="T7" fmla="*/ 219 h 286"/>
                  <a:gd name="T8" fmla="*/ 24 w 319"/>
                  <a:gd name="T9" fmla="*/ 194 h 286"/>
                  <a:gd name="T10" fmla="*/ 30 w 319"/>
                  <a:gd name="T11" fmla="*/ 161 h 286"/>
                  <a:gd name="T12" fmla="*/ 34 w 319"/>
                  <a:gd name="T13" fmla="*/ 126 h 286"/>
                  <a:gd name="T14" fmla="*/ 37 w 319"/>
                  <a:gd name="T15" fmla="*/ 94 h 286"/>
                  <a:gd name="T16" fmla="*/ 39 w 319"/>
                  <a:gd name="T17" fmla="*/ 67 h 286"/>
                  <a:gd name="T18" fmla="*/ 40 w 319"/>
                  <a:gd name="T19" fmla="*/ 43 h 286"/>
                  <a:gd name="T20" fmla="*/ 48 w 319"/>
                  <a:gd name="T21" fmla="*/ 29 h 286"/>
                  <a:gd name="T22" fmla="*/ 63 w 319"/>
                  <a:gd name="T23" fmla="*/ 16 h 286"/>
                  <a:gd name="T24" fmla="*/ 78 w 319"/>
                  <a:gd name="T25" fmla="*/ 9 h 286"/>
                  <a:gd name="T26" fmla="*/ 102 w 319"/>
                  <a:gd name="T27" fmla="*/ 2 h 286"/>
                  <a:gd name="T28" fmla="*/ 129 w 319"/>
                  <a:gd name="T29" fmla="*/ 0 h 286"/>
                  <a:gd name="T30" fmla="*/ 171 w 319"/>
                  <a:gd name="T31" fmla="*/ 0 h 286"/>
                  <a:gd name="T32" fmla="*/ 208 w 319"/>
                  <a:gd name="T33" fmla="*/ 2 h 286"/>
                  <a:gd name="T34" fmla="*/ 244 w 319"/>
                  <a:gd name="T35" fmla="*/ 9 h 286"/>
                  <a:gd name="T36" fmla="*/ 277 w 319"/>
                  <a:gd name="T37" fmla="*/ 21 h 286"/>
                  <a:gd name="T38" fmla="*/ 298 w 319"/>
                  <a:gd name="T39" fmla="*/ 35 h 286"/>
                  <a:gd name="T40" fmla="*/ 310 w 319"/>
                  <a:gd name="T41" fmla="*/ 47 h 286"/>
                  <a:gd name="T42" fmla="*/ 318 w 319"/>
                  <a:gd name="T43" fmla="*/ 61 h 286"/>
                  <a:gd name="T44" fmla="*/ 316 w 319"/>
                  <a:gd name="T45" fmla="*/ 75 h 286"/>
                  <a:gd name="T46" fmla="*/ 313 w 319"/>
                  <a:gd name="T47" fmla="*/ 89 h 286"/>
                  <a:gd name="T48" fmla="*/ 303 w 319"/>
                  <a:gd name="T49" fmla="*/ 104 h 286"/>
                  <a:gd name="T50" fmla="*/ 295 w 319"/>
                  <a:gd name="T51" fmla="*/ 123 h 286"/>
                  <a:gd name="T52" fmla="*/ 291 w 319"/>
                  <a:gd name="T53" fmla="*/ 149 h 286"/>
                  <a:gd name="T54" fmla="*/ 288 w 319"/>
                  <a:gd name="T55" fmla="*/ 176 h 286"/>
                  <a:gd name="T56" fmla="*/ 283 w 319"/>
                  <a:gd name="T57" fmla="*/ 200 h 286"/>
                  <a:gd name="T58" fmla="*/ 282 w 319"/>
                  <a:gd name="T59" fmla="*/ 235 h 286"/>
                  <a:gd name="T60" fmla="*/ 280 w 319"/>
                  <a:gd name="T61" fmla="*/ 265 h 286"/>
                  <a:gd name="T62" fmla="*/ 280 w 319"/>
                  <a:gd name="T63" fmla="*/ 285 h 286"/>
                  <a:gd name="T64" fmla="*/ 270 w 319"/>
                  <a:gd name="T65" fmla="*/ 260 h 286"/>
                  <a:gd name="T66" fmla="*/ 250 w 319"/>
                  <a:gd name="T67" fmla="*/ 248 h 286"/>
                  <a:gd name="T68" fmla="*/ 232 w 319"/>
                  <a:gd name="T69" fmla="*/ 241 h 286"/>
                  <a:gd name="T70" fmla="*/ 210 w 319"/>
                  <a:gd name="T71" fmla="*/ 236 h 286"/>
                  <a:gd name="T72" fmla="*/ 175 w 319"/>
                  <a:gd name="T73" fmla="*/ 229 h 286"/>
                  <a:gd name="T74" fmla="*/ 141 w 319"/>
                  <a:gd name="T75" fmla="*/ 228 h 286"/>
                  <a:gd name="T76" fmla="*/ 121 w 319"/>
                  <a:gd name="T77" fmla="*/ 228 h 286"/>
                  <a:gd name="T78" fmla="*/ 90 w 319"/>
                  <a:gd name="T79" fmla="*/ 230 h 286"/>
                  <a:gd name="T80" fmla="*/ 54 w 319"/>
                  <a:gd name="T81" fmla="*/ 237 h 286"/>
                  <a:gd name="T82" fmla="*/ 31 w 319"/>
                  <a:gd name="T83" fmla="*/ 246 h 286"/>
                  <a:gd name="T84" fmla="*/ 16 w 319"/>
                  <a:gd name="T85" fmla="*/ 255 h 286"/>
                  <a:gd name="T86" fmla="*/ 0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12" name="Freeform 48"/>
              <p:cNvSpPr>
                <a:spLocks/>
              </p:cNvSpPr>
              <p:nvPr/>
            </p:nvSpPr>
            <p:spPr bwMode="auto">
              <a:xfrm>
                <a:off x="4319" y="160"/>
                <a:ext cx="832" cy="420"/>
              </a:xfrm>
              <a:custGeom>
                <a:avLst/>
                <a:gdLst>
                  <a:gd name="T0" fmla="*/ 0 w 832"/>
                  <a:gd name="T1" fmla="*/ 0 h 420"/>
                  <a:gd name="T2" fmla="*/ 0 w 832"/>
                  <a:gd name="T3" fmla="*/ 356 h 420"/>
                  <a:gd name="T4" fmla="*/ 84 w 832"/>
                  <a:gd name="T5" fmla="*/ 374 h 420"/>
                  <a:gd name="T6" fmla="*/ 153 w 832"/>
                  <a:gd name="T7" fmla="*/ 393 h 420"/>
                  <a:gd name="T8" fmla="*/ 210 w 832"/>
                  <a:gd name="T9" fmla="*/ 404 h 420"/>
                  <a:gd name="T10" fmla="*/ 258 w 832"/>
                  <a:gd name="T11" fmla="*/ 410 h 420"/>
                  <a:gd name="T12" fmla="*/ 312 w 832"/>
                  <a:gd name="T13" fmla="*/ 416 h 420"/>
                  <a:gd name="T14" fmla="*/ 402 w 832"/>
                  <a:gd name="T15" fmla="*/ 419 h 420"/>
                  <a:gd name="T16" fmla="*/ 485 w 832"/>
                  <a:gd name="T17" fmla="*/ 412 h 420"/>
                  <a:gd name="T18" fmla="*/ 570 w 832"/>
                  <a:gd name="T19" fmla="*/ 399 h 420"/>
                  <a:gd name="T20" fmla="*/ 652 w 832"/>
                  <a:gd name="T21" fmla="*/ 377 h 420"/>
                  <a:gd name="T22" fmla="*/ 724 w 832"/>
                  <a:gd name="T23" fmla="*/ 347 h 420"/>
                  <a:gd name="T24" fmla="*/ 784 w 832"/>
                  <a:gd name="T25" fmla="*/ 306 h 420"/>
                  <a:gd name="T26" fmla="*/ 829 w 832"/>
                  <a:gd name="T27" fmla="*/ 291 h 420"/>
                  <a:gd name="T28" fmla="*/ 831 w 832"/>
                  <a:gd name="T29" fmla="*/ 2 h 420"/>
                  <a:gd name="T30" fmla="*/ 786 w 832"/>
                  <a:gd name="T31" fmla="*/ 9 h 420"/>
                  <a:gd name="T32" fmla="*/ 726 w 832"/>
                  <a:gd name="T33" fmla="*/ 29 h 420"/>
                  <a:gd name="T34" fmla="*/ 654 w 832"/>
                  <a:gd name="T35" fmla="*/ 55 h 420"/>
                  <a:gd name="T36" fmla="*/ 585 w 832"/>
                  <a:gd name="T37" fmla="*/ 70 h 420"/>
                  <a:gd name="T38" fmla="*/ 515 w 832"/>
                  <a:gd name="T39" fmla="*/ 78 h 420"/>
                  <a:gd name="T40" fmla="*/ 468 w 832"/>
                  <a:gd name="T41" fmla="*/ 82 h 420"/>
                  <a:gd name="T42" fmla="*/ 428 w 832"/>
                  <a:gd name="T43" fmla="*/ 84 h 420"/>
                  <a:gd name="T44" fmla="*/ 358 w 832"/>
                  <a:gd name="T45" fmla="*/ 84 h 420"/>
                  <a:gd name="T46" fmla="*/ 314 w 832"/>
                  <a:gd name="T47" fmla="*/ 81 h 420"/>
                  <a:gd name="T48" fmla="*/ 274 w 832"/>
                  <a:gd name="T49" fmla="*/ 76 h 420"/>
                  <a:gd name="T50" fmla="*/ 229 w 832"/>
                  <a:gd name="T51" fmla="*/ 73 h 420"/>
                  <a:gd name="T52" fmla="*/ 190 w 832"/>
                  <a:gd name="T53" fmla="*/ 66 h 420"/>
                  <a:gd name="T54" fmla="*/ 140 w 832"/>
                  <a:gd name="T55" fmla="*/ 57 h 420"/>
                  <a:gd name="T56" fmla="*/ 96 w 832"/>
                  <a:gd name="T57" fmla="*/ 44 h 420"/>
                  <a:gd name="T58" fmla="*/ 49 w 832"/>
                  <a:gd name="T59" fmla="*/ 24 h 420"/>
                  <a:gd name="T60" fmla="*/ 0 w 832"/>
                  <a:gd name="T6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4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14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2515" name="Rectangle 5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61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2516" name="Rectangle 5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2517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6641B54-5AB3-4C67-958F-1FEF0659C0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7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  <p:sldLayoutId id="2147484045" r:id="rId12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DBE32FB-F71F-4EF6-84BB-A8AEA6342B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428846-90F6-45BA-96D3-D5538C29AD79}" type="slidenum">
              <a:rPr lang="en-US" altLang="en-US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16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9916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25: </a:t>
            </a:r>
            <a:r>
              <a:rPr lang="es-ES_tradnl" altLang="en-US" dirty="0" smtClean="0"/>
              <a:t>¿Cómo eres?¿Como estas?</a:t>
            </a:r>
            <a:endParaRPr lang="es-ES_tradnl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L.O-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differentiate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between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“ser” and “estar”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buFontTx/>
              <a:buNone/>
            </a:pPr>
            <a:r>
              <a:rPr lang="es-ES_tradnl" altLang="en-US" i="1" dirty="0" smtClean="0"/>
              <a:t>TEXTO:</a:t>
            </a:r>
          </a:p>
          <a:p>
            <a:pPr eaLnBrk="1" hangingPunct="1"/>
            <a:r>
              <a:rPr lang="es-ES_tradnl" altLang="en-US" dirty="0" smtClean="0"/>
              <a:t>Copia y responde </a:t>
            </a:r>
            <a:r>
              <a:rPr lang="es-ES_tradnl" altLang="en-US" u="sng" dirty="0" smtClean="0"/>
              <a:t>Ejercicio 2</a:t>
            </a:r>
            <a:r>
              <a:rPr lang="es-ES_tradnl" altLang="en-US" dirty="0" smtClean="0"/>
              <a:t> p. 204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09F1F24B-E9E4-495B-A720-78EE4537C01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 Evento</a:t>
            </a:r>
            <a:r>
              <a:rPr lang="en-US" altLang="en-US" sz="72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La clase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a las ocho.</a:t>
            </a:r>
          </a:p>
          <a:p>
            <a:pPr algn="ctr">
              <a:buFontTx/>
              <a:buNone/>
              <a:defRPr/>
            </a:pPr>
            <a:r>
              <a:rPr lang="en-US" altLang="en-US" smtClean="0"/>
              <a:t>La fiesta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en mi casa.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Los conciertos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smtClean="0"/>
              <a:t> en el parque.</a:t>
            </a:r>
          </a:p>
        </p:txBody>
      </p:sp>
      <p:pic>
        <p:nvPicPr>
          <p:cNvPr id="15365" name="Picture 5" descr="en0050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343400"/>
            <a:ext cx="25146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413E501C-1048-40F0-B61C-479B2B47771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0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preposición “de”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12954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u="sng" smtClean="0"/>
              <a:t>Possession</a:t>
            </a:r>
            <a:r>
              <a:rPr lang="en-US" altLang="en-US" smtClean="0"/>
              <a:t>:</a:t>
            </a:r>
          </a:p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en-US" altLang="en-US" smtClean="0"/>
              <a:t>El libro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de María.</a:t>
            </a: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685800" y="33528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20000"/>
              </a:spcBef>
              <a:defRPr/>
            </a:pPr>
            <a:r>
              <a:rPr lang="en-US" altLang="en-US" sz="3200" u="sng" smtClean="0"/>
              <a:t>Material</a:t>
            </a:r>
            <a:r>
              <a:rPr lang="en-US" altLang="en-US" sz="3200" smtClean="0"/>
              <a:t>: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en-US" sz="3200" smtClean="0"/>
              <a:t>El pupitre </a:t>
            </a:r>
            <a:r>
              <a:rPr lang="en-US" altLang="en-US" sz="3200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z="3200" smtClean="0"/>
              <a:t> de metal y plástico.</a:t>
            </a:r>
          </a:p>
        </p:txBody>
      </p:sp>
      <p:pic>
        <p:nvPicPr>
          <p:cNvPr id="16390" name="Picture 6" descr="bs01001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3" y="4953000"/>
            <a:ext cx="2135187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1AE56070-3EFB-48BD-BEB4-63081B7FC7B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noFill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smtClean="0"/>
              <a:t>Los usos del verbo </a:t>
            </a:r>
            <a:r>
              <a:rPr lang="en-US" altLang="en-US" i="1" u="sng" smtClean="0"/>
              <a:t>Estar</a:t>
            </a:r>
            <a:r>
              <a:rPr lang="en-US" altLang="en-US" i="1" smtClean="0"/>
              <a:t>:</a:t>
            </a:r>
            <a:endParaRPr lang="en-US" altLang="en-US" i="1" u="sng" smtClean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28900" y="2667000"/>
            <a:ext cx="3886200" cy="3048000"/>
          </a:xfrm>
        </p:spPr>
        <p:txBody>
          <a:bodyPr/>
          <a:lstStyle/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localización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condiciones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opiniones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B4DC652F-3D09-4ED6-8234-3CFADB8E998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Localización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Madrid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España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Mis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libros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mi casa.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Dónde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estoy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yo</a:t>
            </a:r>
            <a:r>
              <a:rPr lang="en-US" altLang="en-US" dirty="0" smtClean="0"/>
              <a:t>?</a:t>
            </a:r>
          </a:p>
        </p:txBody>
      </p:sp>
      <p:pic>
        <p:nvPicPr>
          <p:cNvPr id="18437" name="Picture 5" descr="an00106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4730750"/>
            <a:ext cx="2474913" cy="21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74E061EA-12FC-4B5C-8F03-C6EA264F8A1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Condiciones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</a:t>
            </a:r>
            <a:r>
              <a:rPr lang="en-US" altLang="en-US" dirty="0" err="1" smtClean="0"/>
              <a:t>teléfono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ocupado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Marcos y Elena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nerviosos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Mateo </a:t>
            </a:r>
            <a:r>
              <a:rPr lang="en-US" altLang="en-US" dirty="0" err="1" smtClean="0"/>
              <a:t>siempre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contento</a:t>
            </a:r>
            <a:r>
              <a:rPr lang="en-US" altLang="en-US" dirty="0" smtClean="0"/>
              <a:t>.</a:t>
            </a:r>
          </a:p>
        </p:txBody>
      </p:sp>
      <p:pic>
        <p:nvPicPr>
          <p:cNvPr id="19461" name="Picture 5" descr="pe0370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495800"/>
            <a:ext cx="216376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AE1F2ECA-D92F-44CF-9F42-B90BDB61DE0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Opiniones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8194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Tu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hermana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bonita</a:t>
            </a:r>
            <a:r>
              <a:rPr lang="en-US" altLang="en-US" dirty="0" smtClean="0"/>
              <a:t> hoy.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</a:t>
            </a:r>
            <a:r>
              <a:rPr lang="en-US" altLang="en-US" dirty="0" err="1" smtClean="0"/>
              <a:t>pescado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muy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bueno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Sr. Sanchez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smtClean="0"/>
              <a:t>jugando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bien</a:t>
            </a:r>
            <a:r>
              <a:rPr lang="en-US" altLang="en-US" dirty="0" smtClean="0"/>
              <a:t> al </a:t>
            </a:r>
            <a:r>
              <a:rPr lang="en-US" altLang="en-US" dirty="0" err="1" smtClean="0"/>
              <a:t>fútbol</a:t>
            </a:r>
            <a:r>
              <a:rPr lang="en-US" altLang="en-US" dirty="0" smtClean="0"/>
              <a:t>.</a:t>
            </a:r>
          </a:p>
        </p:txBody>
      </p:sp>
      <p:pic>
        <p:nvPicPr>
          <p:cNvPr id="20485" name="Picture 5" descr="j00792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95800"/>
            <a:ext cx="20161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p. 205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p. 205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QUIZ 2: </a:t>
            </a:r>
            <a:r>
              <a:rPr lang="en-US" altLang="en-US" dirty="0" err="1" smtClean="0"/>
              <a:t>Capitulo</a:t>
            </a:r>
            <a:r>
              <a:rPr lang="en-US" altLang="en-US" dirty="0" smtClean="0"/>
              <a:t> 6 MONDAY!!!!!!</a:t>
            </a:r>
          </a:p>
          <a:p>
            <a:pPr lvl="1" eaLnBrk="1" hangingPunct="1"/>
            <a:r>
              <a:rPr lang="en-US" altLang="en-US" dirty="0" smtClean="0"/>
              <a:t>Study p. </a:t>
            </a:r>
            <a:r>
              <a:rPr lang="en-US" altLang="en-US" dirty="0" smtClean="0"/>
              <a:t>200-203</a:t>
            </a:r>
          </a:p>
          <a:p>
            <a:pPr lvl="1" eaLnBrk="1" hangingPunct="1"/>
            <a:r>
              <a:rPr lang="en-US" altLang="en-US" dirty="0" smtClean="0"/>
              <a:t>MAPS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65DE7-7587-4C54-93B5-EF3044FD9544}" type="slidenum">
              <a:rPr lang="en-US" altLang="en-US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2438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Farmaceutico/a</a:t>
            </a:r>
          </a:p>
          <a:p>
            <a:r>
              <a:rPr lang="en-US" altLang="en-US" smtClean="0"/>
              <a:t>Pastilla</a:t>
            </a:r>
          </a:p>
          <a:p>
            <a:r>
              <a:rPr lang="en-US" altLang="en-US" smtClean="0"/>
              <a:t>Pildora</a:t>
            </a:r>
          </a:p>
          <a:p>
            <a:r>
              <a:rPr lang="en-US" altLang="en-US" smtClean="0"/>
              <a:t>Jarabe</a:t>
            </a:r>
          </a:p>
          <a:p>
            <a:r>
              <a:rPr lang="en-US" altLang="en-US" smtClean="0"/>
              <a:t>Aspirina</a:t>
            </a:r>
          </a:p>
          <a:p>
            <a:r>
              <a:rPr lang="en-US" altLang="en-US" smtClean="0"/>
              <a:t>Antibioticos</a:t>
            </a:r>
          </a:p>
          <a:p>
            <a:r>
              <a:rPr lang="en-US" altLang="en-US" smtClean="0"/>
              <a:t>Infeccion</a:t>
            </a:r>
          </a:p>
          <a:p>
            <a:r>
              <a:rPr lang="en-US" altLang="en-US" smtClean="0"/>
              <a:t>inyeccion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A9AE87-5B06-4195-8B30-4278E8AE06B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33800" y="16716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s-ES_tradnl" altLang="en-US" b="1">
                <a:solidFill>
                  <a:srgbClr val="00B050"/>
                </a:solidFill>
              </a:rPr>
              <a:t>pharmicist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0" y="25098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>
                <a:solidFill>
                  <a:srgbClr val="00B050"/>
                </a:solidFill>
              </a:rPr>
              <a:t>pill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52600" y="3429000"/>
            <a:ext cx="3276600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s-ES_tradnl" altLang="en-US" b="1">
                <a:solidFill>
                  <a:srgbClr val="00B050"/>
                </a:solidFill>
              </a:rPr>
              <a:t>syrup medicine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438400" y="40338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>
                <a:solidFill>
                  <a:srgbClr val="00B050"/>
                </a:solidFill>
              </a:rPr>
              <a:t>aspirin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0" y="45672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>
                <a:solidFill>
                  <a:srgbClr val="00B050"/>
                </a:solidFill>
              </a:rPr>
              <a:t>antibiotics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90800" y="51768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>
                <a:solidFill>
                  <a:srgbClr val="00B050"/>
                </a:solidFill>
              </a:rPr>
              <a:t>infection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43200" y="57864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>
                <a:solidFill>
                  <a:srgbClr val="00B050"/>
                </a:solidFill>
              </a:rPr>
              <a:t>injection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BCFD88C5-1E9E-4851-9ABF-ABC99026138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Ser y Estar</a:t>
            </a:r>
            <a: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en español…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971800"/>
            <a:ext cx="3810000" cy="2971800"/>
          </a:xfrm>
        </p:spPr>
        <p:txBody>
          <a:bodyPr/>
          <a:lstStyle/>
          <a:p>
            <a:r>
              <a:rPr lang="en-US" altLang="en-US" sz="2800" smtClean="0"/>
              <a:t>Both verbs mean </a:t>
            </a:r>
            <a:r>
              <a:rPr lang="en-US" altLang="en-US" sz="2800" i="1" smtClean="0"/>
              <a:t>“to be”</a:t>
            </a:r>
          </a:p>
          <a:p>
            <a:r>
              <a:rPr lang="en-US" altLang="en-US" sz="2800" smtClean="0"/>
              <a:t>Used in </a:t>
            </a:r>
            <a:r>
              <a:rPr lang="en-US" altLang="en-US" sz="2800" i="1" u="sng" smtClean="0"/>
              <a:t>very different</a:t>
            </a:r>
            <a:r>
              <a:rPr lang="en-US" altLang="en-US" sz="2800" smtClean="0"/>
              <a:t> cases</a:t>
            </a:r>
          </a:p>
          <a:p>
            <a:r>
              <a:rPr lang="en-US" altLang="en-US" sz="2800" smtClean="0"/>
              <a:t>Irregular conjugations</a:t>
            </a:r>
          </a:p>
        </p:txBody>
      </p:sp>
      <p:pic>
        <p:nvPicPr>
          <p:cNvPr id="7173" name="Picture 5" descr="bs01923_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4275" y="2971800"/>
            <a:ext cx="2811463" cy="2971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AC9C4765-A0DA-4939-A5F2-C532200930B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¿Cuáles son las formas?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352800"/>
            <a:ext cx="3810000" cy="2971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b="1" smtClean="0"/>
              <a:t>Soy</a:t>
            </a:r>
          </a:p>
          <a:p>
            <a:pPr algn="ctr">
              <a:buFontTx/>
              <a:buNone/>
            </a:pPr>
            <a:r>
              <a:rPr lang="en-US" altLang="en-US" b="1" smtClean="0"/>
              <a:t>Eres</a:t>
            </a:r>
          </a:p>
          <a:p>
            <a:pPr algn="ctr">
              <a:buFontTx/>
              <a:buNone/>
            </a:pPr>
            <a:r>
              <a:rPr lang="en-US" altLang="en-US" b="1" smtClean="0"/>
              <a:t>Es</a:t>
            </a:r>
          </a:p>
          <a:p>
            <a:pPr algn="ctr">
              <a:buFontTx/>
              <a:buNone/>
            </a:pPr>
            <a:r>
              <a:rPr lang="en-US" altLang="en-US" b="1" smtClean="0"/>
              <a:t>Somos</a:t>
            </a:r>
          </a:p>
          <a:p>
            <a:pPr algn="ctr">
              <a:buFontTx/>
              <a:buNone/>
            </a:pPr>
            <a:r>
              <a:rPr lang="en-US" altLang="en-US" b="1" smtClean="0"/>
              <a:t>Son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352800"/>
            <a:ext cx="3810000" cy="2971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b="1" dirty="0" err="1" smtClean="0"/>
              <a:t>Estoy</a:t>
            </a:r>
            <a:endParaRPr lang="en-US" altLang="en-US" b="1" dirty="0" smtClean="0"/>
          </a:p>
          <a:p>
            <a:pPr algn="ctr">
              <a:buFontTx/>
              <a:buNone/>
            </a:pPr>
            <a:r>
              <a:rPr lang="en-US" altLang="en-US" b="1" smtClean="0"/>
              <a:t>Estás</a:t>
            </a:r>
            <a:endParaRPr lang="en-US" altLang="en-US" b="1" dirty="0" smtClean="0"/>
          </a:p>
          <a:p>
            <a:pPr algn="ctr">
              <a:buFontTx/>
              <a:buNone/>
            </a:pPr>
            <a:r>
              <a:rPr lang="en-US" altLang="en-US" b="1" dirty="0" err="1" smtClean="0"/>
              <a:t>Está</a:t>
            </a:r>
            <a:endParaRPr lang="en-US" altLang="en-US" b="1" dirty="0" smtClean="0"/>
          </a:p>
          <a:p>
            <a:pPr algn="ctr">
              <a:buFontTx/>
              <a:buNone/>
            </a:pPr>
            <a:r>
              <a:rPr lang="en-US" altLang="en-US" b="1" dirty="0" err="1" smtClean="0"/>
              <a:t>Estamos</a:t>
            </a:r>
            <a:endParaRPr lang="en-US" altLang="en-US" b="1" dirty="0" smtClean="0"/>
          </a:p>
          <a:p>
            <a:pPr algn="ctr">
              <a:buFontTx/>
              <a:buNone/>
            </a:pPr>
            <a:r>
              <a:rPr lang="en-US" altLang="en-US" b="1" dirty="0" err="1" smtClean="0"/>
              <a:t>Están</a:t>
            </a:r>
            <a:endParaRPr lang="en-US" altLang="en-US" b="1" dirty="0" smtClean="0"/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2060575" y="2362200"/>
            <a:ext cx="1065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sz="4000" b="1" i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Ser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5719763" y="2362200"/>
            <a:ext cx="15160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sz="4000" b="1" i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9A9D5337-B9BA-4958-BEE1-BB456FCAB35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  <a:noFill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smtClean="0"/>
              <a:t>Los usos del verbo </a:t>
            </a:r>
            <a:r>
              <a:rPr lang="en-US" altLang="en-US" i="1" u="sng" smtClean="0"/>
              <a:t>Ser</a:t>
            </a:r>
            <a:r>
              <a:rPr lang="en-US" altLang="en-US" i="1" smtClean="0"/>
              <a:t>:</a:t>
            </a:r>
            <a:endParaRPr lang="en-US" altLang="en-US" i="1" u="sng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752600"/>
            <a:ext cx="5638800" cy="4800600"/>
          </a:xfrm>
        </p:spPr>
        <p:txBody>
          <a:bodyPr/>
          <a:lstStyle/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el origen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identificación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características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hora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 evento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possession, material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4D4275AC-9027-4E1F-B86A-7E0EC08DD82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El Origen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Juan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de </a:t>
            </a:r>
            <a:r>
              <a:rPr lang="en-US" altLang="en-US" dirty="0" err="1" smtClean="0"/>
              <a:t>España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</a:t>
            </a:r>
            <a:r>
              <a:rPr lang="en-US" altLang="en-US" dirty="0" err="1" smtClean="0"/>
              <a:t>libro</a:t>
            </a:r>
            <a:r>
              <a:rPr lang="en-US" altLang="en-US" dirty="0" smtClean="0"/>
              <a:t>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de Guatemala.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Mis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primos</a:t>
            </a:r>
            <a:r>
              <a:rPr lang="en-US" altLang="en-US" dirty="0" smtClean="0"/>
              <a:t>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dirty="0" smtClean="0"/>
              <a:t> de Buenos Aires.</a:t>
            </a:r>
          </a:p>
        </p:txBody>
      </p:sp>
      <p:pic>
        <p:nvPicPr>
          <p:cNvPr id="11269" name="Picture 6" descr="BD0568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425" y="4802188"/>
            <a:ext cx="2595563" cy="205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D1E3708D-90E2-4E62-9AF9-07CB91C90C8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Identificación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Tú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eres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hermana</a:t>
            </a:r>
            <a:r>
              <a:rPr lang="en-US" altLang="en-US" dirty="0" smtClean="0"/>
              <a:t> de Pedro.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Nosotros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alumnos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Sr. Ayala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profesor</a:t>
            </a:r>
            <a:r>
              <a:rPr lang="en-US" altLang="en-US" dirty="0" smtClean="0"/>
              <a:t> de </a:t>
            </a:r>
            <a:r>
              <a:rPr lang="en-US" altLang="en-US" dirty="0" err="1" smtClean="0"/>
              <a:t>español</a:t>
            </a:r>
            <a:r>
              <a:rPr lang="en-US" altLang="en-US" dirty="0" smtClean="0"/>
              <a:t>.</a:t>
            </a:r>
          </a:p>
        </p:txBody>
      </p:sp>
      <p:pic>
        <p:nvPicPr>
          <p:cNvPr id="12293" name="Picture 5" descr="PE0146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8" y="4572000"/>
            <a:ext cx="18383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DF0B3429-6A93-4FBB-9CC2-D5D851A54EF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0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Características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Yo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soy</a:t>
            </a:r>
            <a:r>
              <a:rPr lang="en-US" altLang="en-US" smtClean="0"/>
              <a:t> muy alto y delgado.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Carmen y Pablo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smtClean="0"/>
              <a:t> jóvenes.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Esta clase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aburrida.</a:t>
            </a:r>
          </a:p>
        </p:txBody>
      </p:sp>
      <p:pic>
        <p:nvPicPr>
          <p:cNvPr id="13317" name="Picture 5" descr="bd0663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602163"/>
            <a:ext cx="25908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43F83749-CAFC-4DA7-B27D-EB9A4C2C996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Hora y la fecha</a:t>
            </a:r>
            <a:r>
              <a:rPr lang="en-US" altLang="en-US" sz="72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Qué</a:t>
            </a:r>
            <a:r>
              <a:rPr lang="en-US" altLang="en-US" dirty="0" smtClean="0"/>
              <a:t> hora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?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las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tres</a:t>
            </a:r>
            <a:r>
              <a:rPr lang="en-US" altLang="en-US" dirty="0" smtClean="0"/>
              <a:t> de la </a:t>
            </a:r>
            <a:r>
              <a:rPr lang="en-US" altLang="en-US" dirty="0" err="1" smtClean="0"/>
              <a:t>tarde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Hoy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el 16 de </a:t>
            </a:r>
            <a:r>
              <a:rPr lang="en-US" altLang="en-US" dirty="0" err="1" smtClean="0"/>
              <a:t>abril</a:t>
            </a:r>
            <a:r>
              <a:rPr lang="en-US" altLang="en-US" dirty="0" smtClean="0"/>
              <a:t>.</a:t>
            </a:r>
          </a:p>
        </p:txBody>
      </p:sp>
      <p:pic>
        <p:nvPicPr>
          <p:cNvPr id="14341" name="Picture 5" descr="bs00965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4513263"/>
            <a:ext cx="2636837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ATER">
  <a:themeElements>
    <a:clrScheme name="THEATER 1">
      <a:dk1>
        <a:srgbClr val="00005B"/>
      </a:dk1>
      <a:lt1>
        <a:srgbClr val="F8F8F8"/>
      </a:lt1>
      <a:dk2>
        <a:srgbClr val="0000FF"/>
      </a:dk2>
      <a:lt2>
        <a:srgbClr val="FFCC00"/>
      </a:lt2>
      <a:accent1>
        <a:srgbClr val="98BAFF"/>
      </a:accent1>
      <a:accent2>
        <a:srgbClr val="009900"/>
      </a:accent2>
      <a:accent3>
        <a:srgbClr val="AAAAFF"/>
      </a:accent3>
      <a:accent4>
        <a:srgbClr val="D4D4D4"/>
      </a:accent4>
      <a:accent5>
        <a:srgbClr val="CAD9FF"/>
      </a:accent5>
      <a:accent6>
        <a:srgbClr val="008A00"/>
      </a:accent6>
      <a:hlink>
        <a:srgbClr val="350035"/>
      </a:hlink>
      <a:folHlink>
        <a:srgbClr val="5980D8"/>
      </a:folHlink>
    </a:clrScheme>
    <a:fontScheme name="THEATER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THEATER 1">
        <a:dk1>
          <a:srgbClr val="00005B"/>
        </a:dk1>
        <a:lt1>
          <a:srgbClr val="F8F8F8"/>
        </a:lt1>
        <a:dk2>
          <a:srgbClr val="0000FF"/>
        </a:dk2>
        <a:lt2>
          <a:srgbClr val="FFCC00"/>
        </a:lt2>
        <a:accent1>
          <a:srgbClr val="98BAFF"/>
        </a:accent1>
        <a:accent2>
          <a:srgbClr val="009900"/>
        </a:accent2>
        <a:accent3>
          <a:srgbClr val="AAAAFF"/>
        </a:accent3>
        <a:accent4>
          <a:srgbClr val="D4D4D4"/>
        </a:accent4>
        <a:accent5>
          <a:srgbClr val="CAD9FF"/>
        </a:accent5>
        <a:accent6>
          <a:srgbClr val="008A00"/>
        </a:accent6>
        <a:hlink>
          <a:srgbClr val="350035"/>
        </a:hlink>
        <a:folHlink>
          <a:srgbClr val="5980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2">
        <a:dk1>
          <a:srgbClr val="000000"/>
        </a:dk1>
        <a:lt1>
          <a:srgbClr val="FFFFFF"/>
        </a:lt1>
        <a:dk2>
          <a:srgbClr val="003399"/>
        </a:dk2>
        <a:lt2>
          <a:srgbClr val="5A92D2"/>
        </a:lt2>
        <a:accent1>
          <a:srgbClr val="CCECFF"/>
        </a:accent1>
        <a:accent2>
          <a:srgbClr val="CC99FF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B98AE7"/>
        </a:accent6>
        <a:hlink>
          <a:srgbClr val="FFF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ATER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FFFF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ATER 4">
        <a:dk1>
          <a:srgbClr val="333300"/>
        </a:dk1>
        <a:lt1>
          <a:srgbClr val="F8F8F8"/>
        </a:lt1>
        <a:dk2>
          <a:srgbClr val="B4AD8B"/>
        </a:dk2>
        <a:lt2>
          <a:srgbClr val="FFFF99"/>
        </a:lt2>
        <a:accent1>
          <a:srgbClr val="F5F5DE"/>
        </a:accent1>
        <a:accent2>
          <a:srgbClr val="00CCCC"/>
        </a:accent2>
        <a:accent3>
          <a:srgbClr val="D6D3C4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5">
        <a:dk1>
          <a:srgbClr val="003300"/>
        </a:dk1>
        <a:lt1>
          <a:srgbClr val="F8F8F8"/>
        </a:lt1>
        <a:dk2>
          <a:srgbClr val="009966"/>
        </a:dk2>
        <a:lt2>
          <a:srgbClr val="FFCC00"/>
        </a:lt2>
        <a:accent1>
          <a:srgbClr val="F5F5DE"/>
        </a:accent1>
        <a:accent2>
          <a:srgbClr val="00CCCC"/>
        </a:accent2>
        <a:accent3>
          <a:srgbClr val="AACAB8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6">
        <a:dk1>
          <a:srgbClr val="660033"/>
        </a:dk1>
        <a:lt1>
          <a:srgbClr val="F8F8F8"/>
        </a:lt1>
        <a:dk2>
          <a:srgbClr val="D60093"/>
        </a:dk2>
        <a:lt2>
          <a:srgbClr val="FFCC00"/>
        </a:lt2>
        <a:accent1>
          <a:srgbClr val="F5F5DE"/>
        </a:accent1>
        <a:accent2>
          <a:srgbClr val="009900"/>
        </a:accent2>
        <a:accent3>
          <a:srgbClr val="E8AAC8"/>
        </a:accent3>
        <a:accent4>
          <a:srgbClr val="D4D4D4"/>
        </a:accent4>
        <a:accent5>
          <a:srgbClr val="F9F9EC"/>
        </a:accent5>
        <a:accent6>
          <a:srgbClr val="008A00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12003</TotalTime>
  <Words>365</Words>
  <Application>Microsoft Office PowerPoint</Application>
  <PresentationFormat>On-screen Show (4:3)</PresentationFormat>
  <Paragraphs>113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THEATER</vt:lpstr>
      <vt:lpstr>Default Design</vt:lpstr>
      <vt:lpstr>Me llamo ___________ Clase 801 La fecha es el 16 de noviembre del 2017</vt:lpstr>
      <vt:lpstr>Mas Vocabulario</vt:lpstr>
      <vt:lpstr>Ser y Estar en español…</vt:lpstr>
      <vt:lpstr>¿Cuáles son las formas?</vt:lpstr>
      <vt:lpstr>Los usos del verbo Ser:</vt:lpstr>
      <vt:lpstr>El Origen:</vt:lpstr>
      <vt:lpstr>La Identificación:</vt:lpstr>
      <vt:lpstr>Las Características:</vt:lpstr>
      <vt:lpstr>La Hora y la fecha:</vt:lpstr>
      <vt:lpstr>Un Evento:</vt:lpstr>
      <vt:lpstr>La preposición “de”:</vt:lpstr>
      <vt:lpstr>Los usos del verbo Estar:</vt:lpstr>
      <vt:lpstr>La Localización:</vt:lpstr>
      <vt:lpstr>Las Condiciones:</vt:lpstr>
      <vt:lpstr>Las Opiniones:</vt:lpstr>
      <vt:lpstr>Practica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 &amp; Estar</dc:title>
  <dc:creator>olseng</dc:creator>
  <cp:lastModifiedBy>Helen Zumaeta</cp:lastModifiedBy>
  <cp:revision>126</cp:revision>
  <cp:lastPrinted>2016-05-23T15:39:13Z</cp:lastPrinted>
  <dcterms:created xsi:type="dcterms:W3CDTF">1995-06-17T23:31:02Z</dcterms:created>
  <dcterms:modified xsi:type="dcterms:W3CDTF">2017-11-16T21:16:14Z</dcterms:modified>
</cp:coreProperties>
</file>